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69" r:id="rId3"/>
    <p:sldId id="271" r:id="rId4"/>
    <p:sldId id="257" r:id="rId5"/>
    <p:sldId id="278" r:id="rId6"/>
    <p:sldId id="274" r:id="rId7"/>
    <p:sldId id="273" r:id="rId8"/>
    <p:sldId id="275" r:id="rId9"/>
    <p:sldId id="276" r:id="rId10"/>
    <p:sldId id="277" r:id="rId11"/>
    <p:sldId id="279" r:id="rId12"/>
    <p:sldId id="280" r:id="rId13"/>
    <p:sldId id="282" r:id="rId14"/>
    <p:sldId id="283" r:id="rId15"/>
    <p:sldId id="281" r:id="rId16"/>
    <p:sldId id="258" r:id="rId17"/>
    <p:sldId id="260" r:id="rId18"/>
    <p:sldId id="261" r:id="rId19"/>
    <p:sldId id="262" r:id="rId20"/>
    <p:sldId id="267" r:id="rId21"/>
    <p:sldId id="264" r:id="rId22"/>
    <p:sldId id="265" r:id="rId23"/>
    <p:sldId id="26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6EFF"/>
    <a:srgbClr val="FFFF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0" autoAdjust="0"/>
    <p:restoredTop sz="82488" autoAdjust="0"/>
  </p:normalViewPr>
  <p:slideViewPr>
    <p:cSldViewPr snapToGrid="0">
      <p:cViewPr varScale="1">
        <p:scale>
          <a:sx n="84" d="100"/>
          <a:sy n="84" d="100"/>
        </p:scale>
        <p:origin x="1136" y="68"/>
      </p:cViewPr>
      <p:guideLst/>
    </p:cSldViewPr>
  </p:slideViewPr>
  <p:notesTextViewPr>
    <p:cViewPr>
      <p:scale>
        <a:sx n="1" d="1"/>
        <a:sy n="1" d="1"/>
      </p:scale>
      <p:origin x="0" y="0"/>
    </p:cViewPr>
  </p:notesTextViewPr>
  <p:notesViewPr>
    <p:cSldViewPr snapToGrid="0">
      <p:cViewPr varScale="1">
        <p:scale>
          <a:sx n="86" d="100"/>
          <a:sy n="86" d="100"/>
        </p:scale>
        <p:origin x="97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0A661A-CD2F-4995-9B17-70DE38AC9D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CACFF74-F326-4123-8DCE-16526DB84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5DD0D-429E-4185-9C9A-3A6A61E23666}" type="datetimeFigureOut">
              <a:rPr lang="zh-CN" altLang="en-US" smtClean="0"/>
              <a:t>2019/10/31</a:t>
            </a:fld>
            <a:endParaRPr lang="zh-CN" altLang="en-US"/>
          </a:p>
        </p:txBody>
      </p:sp>
      <p:sp>
        <p:nvSpPr>
          <p:cNvPr id="4" name="页脚占位符 3">
            <a:extLst>
              <a:ext uri="{FF2B5EF4-FFF2-40B4-BE49-F238E27FC236}">
                <a16:creationId xmlns:a16="http://schemas.microsoft.com/office/drawing/2014/main" id="{B450512F-D1B8-4290-AF67-F7686EBD1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E1C299E-BEFE-4618-8D54-723B6A7BE6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4C2C4-46B6-4338-A81B-5AB54C4A5097}" type="slidenum">
              <a:rPr lang="zh-CN" altLang="en-US" smtClean="0"/>
              <a:t>‹#›</a:t>
            </a:fld>
            <a:endParaRPr lang="zh-CN" altLang="en-US"/>
          </a:p>
        </p:txBody>
      </p:sp>
    </p:spTree>
    <p:extLst>
      <p:ext uri="{BB962C8B-B14F-4D97-AF65-F5344CB8AC3E}">
        <p14:creationId xmlns:p14="http://schemas.microsoft.com/office/powerpoint/2010/main" val="2814292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4AAE3-DDF0-4FA2-B52D-0462C6416D48}" type="datetimeFigureOut">
              <a:rPr lang="zh-CN" altLang="en-US" smtClean="0"/>
              <a:t>2019/10/31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2276-7005-47D2-AFAB-57C803B3528F}" type="slidenum">
              <a:rPr lang="zh-CN" altLang="en-US" smtClean="0"/>
              <a:t>‹#›</a:t>
            </a:fld>
            <a:endParaRPr lang="zh-CN" altLang="en-US"/>
          </a:p>
        </p:txBody>
      </p:sp>
    </p:spTree>
    <p:extLst>
      <p:ext uri="{BB962C8B-B14F-4D97-AF65-F5344CB8AC3E}">
        <p14:creationId xmlns:p14="http://schemas.microsoft.com/office/powerpoint/2010/main" val="873649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开场白</a:t>
            </a:r>
          </a:p>
        </p:txBody>
      </p:sp>
      <p:sp>
        <p:nvSpPr>
          <p:cNvPr id="4" name="灯片编号占位符 3"/>
          <p:cNvSpPr>
            <a:spLocks noGrp="1"/>
          </p:cNvSpPr>
          <p:nvPr>
            <p:ph type="sldNum" sz="quarter" idx="5"/>
          </p:nvPr>
        </p:nvSpPr>
        <p:spPr/>
        <p:txBody>
          <a:bodyPr/>
          <a:lstStyle/>
          <a:p>
            <a:fld id="{FB1B2276-7005-47D2-AFAB-57C803B3528F}" type="slidenum">
              <a:rPr lang="zh-CN" altLang="en-US" smtClean="0"/>
              <a:t>1</a:t>
            </a:fld>
            <a:endParaRPr lang="zh-CN" altLang="en-US"/>
          </a:p>
        </p:txBody>
      </p:sp>
    </p:spTree>
    <p:extLst>
      <p:ext uri="{BB962C8B-B14F-4D97-AF65-F5344CB8AC3E}">
        <p14:creationId xmlns:p14="http://schemas.microsoft.com/office/powerpoint/2010/main" val="2498259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cs typeface="+mn-ea"/>
              </a:rPr>
              <a:t>这是微信上传文件的</a:t>
            </a:r>
            <a:r>
              <a:rPr lang="en-US" altLang="zh-CN" dirty="0">
                <a:latin typeface="+mn-ea"/>
                <a:cs typeface="+mn-ea"/>
              </a:rPr>
              <a:t>API</a:t>
            </a:r>
            <a:r>
              <a:rPr lang="zh-CN" altLang="en-US" dirty="0">
                <a:latin typeface="+mn-ea"/>
                <a:cs typeface="+mn-ea"/>
              </a:rPr>
              <a:t>文档，实现一个网盘，最重要的就是知道如何上传一个文件。</a:t>
            </a:r>
            <a:endParaRPr lang="en-US" altLang="zh-CN" dirty="0">
              <a:latin typeface="+mn-ea"/>
              <a:cs typeface="+mn-ea"/>
            </a:endParaRPr>
          </a:p>
          <a:p>
            <a:endParaRPr lang="en-US" altLang="zh-CN" dirty="0">
              <a:latin typeface="+mn-ea"/>
              <a:cs typeface="+mn-ea"/>
            </a:endParaRPr>
          </a:p>
          <a:p>
            <a:r>
              <a:rPr lang="zh-CN" altLang="en-US" dirty="0">
                <a:latin typeface="+mn-ea"/>
                <a:cs typeface="+mn-ea"/>
              </a:rPr>
              <a:t>另外，我们再认识一下云开发的数据库。</a:t>
            </a:r>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10</a:t>
            </a:fld>
            <a:endParaRPr lang="zh-CN" altLang="en-US"/>
          </a:p>
        </p:txBody>
      </p:sp>
    </p:spTree>
    <p:extLst>
      <p:ext uri="{BB962C8B-B14F-4D97-AF65-F5344CB8AC3E}">
        <p14:creationId xmlns:p14="http://schemas.microsoft.com/office/powerpoint/2010/main" val="45528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cs typeface="+mn-ea"/>
              </a:rPr>
              <a:t>相信各位应该都有部分</a:t>
            </a:r>
            <a:r>
              <a:rPr lang="en-US" altLang="zh-CN" dirty="0">
                <a:latin typeface="+mn-ea"/>
                <a:cs typeface="+mn-ea"/>
              </a:rPr>
              <a:t>SQL</a:t>
            </a:r>
            <a:r>
              <a:rPr lang="zh-CN" altLang="en-US" dirty="0">
                <a:latin typeface="+mn-ea"/>
                <a:cs typeface="+mn-ea"/>
              </a:rPr>
              <a:t>数据库的使用经验，由于云开发后台的数据库实际上应该是一个</a:t>
            </a:r>
            <a:r>
              <a:rPr lang="en-US" altLang="zh-CN" dirty="0" err="1">
                <a:latin typeface="+mn-ea"/>
                <a:cs typeface="+mn-ea"/>
              </a:rPr>
              <a:t>MangoDB</a:t>
            </a:r>
            <a:r>
              <a:rPr lang="zh-CN" altLang="en-US" dirty="0">
                <a:latin typeface="+mn-ea"/>
                <a:cs typeface="+mn-ea"/>
              </a:rPr>
              <a:t>，所以我们需要把一些概念跟</a:t>
            </a:r>
            <a:r>
              <a:rPr lang="en-US" altLang="zh-CN" dirty="0">
                <a:latin typeface="+mn-ea"/>
                <a:cs typeface="+mn-ea"/>
              </a:rPr>
              <a:t>SQL</a:t>
            </a:r>
            <a:r>
              <a:rPr lang="zh-CN" altLang="en-US" dirty="0">
                <a:latin typeface="+mn-ea"/>
                <a:cs typeface="+mn-ea"/>
              </a:rPr>
              <a:t>数据库对应起来。</a:t>
            </a:r>
            <a:endParaRPr lang="en-US" altLang="zh-CN" dirty="0">
              <a:latin typeface="+mn-ea"/>
              <a:cs typeface="+mn-ea"/>
            </a:endParaRPr>
          </a:p>
          <a:p>
            <a:endParaRPr lang="en-US" altLang="zh-CN" dirty="0">
              <a:latin typeface="+mn-ea"/>
              <a:cs typeface="+mn-ea"/>
            </a:endParaRPr>
          </a:p>
          <a:p>
            <a:r>
              <a:rPr lang="zh-CN" altLang="en-US" dirty="0">
                <a:latin typeface="+mn-ea"/>
                <a:cs typeface="+mn-ea"/>
              </a:rPr>
              <a:t>我们来具体实操一下数据库，打开</a:t>
            </a:r>
            <a:r>
              <a:rPr lang="en-US" altLang="zh-CN" dirty="0">
                <a:latin typeface="+mn-ea"/>
                <a:cs typeface="+mn-ea"/>
              </a:rPr>
              <a:t>demo</a:t>
            </a:r>
            <a:r>
              <a:rPr lang="zh-CN" altLang="en-US" dirty="0">
                <a:latin typeface="+mn-ea"/>
                <a:cs typeface="+mn-ea"/>
              </a:rPr>
              <a:t>。</a:t>
            </a:r>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11</a:t>
            </a:fld>
            <a:endParaRPr lang="zh-CN" altLang="en-US"/>
          </a:p>
        </p:txBody>
      </p:sp>
    </p:spTree>
    <p:extLst>
      <p:ext uri="{BB962C8B-B14F-4D97-AF65-F5344CB8AC3E}">
        <p14:creationId xmlns:p14="http://schemas.microsoft.com/office/powerpoint/2010/main" val="280290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cs typeface="+mn-ea"/>
              </a:rPr>
              <a:t>介绍完存储，我们再回来看一眼云函数，刚刚我们说，云函数好像是完全运行在服务器上的，怎么这里出现了了小程序端和服务器端呢？</a:t>
            </a:r>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12</a:t>
            </a:fld>
            <a:endParaRPr lang="zh-CN" altLang="en-US"/>
          </a:p>
        </p:txBody>
      </p:sp>
    </p:spTree>
    <p:extLst>
      <p:ext uri="{BB962C8B-B14F-4D97-AF65-F5344CB8AC3E}">
        <p14:creationId xmlns:p14="http://schemas.microsoft.com/office/powerpoint/2010/main" val="98421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Talk is cheep,</a:t>
            </a:r>
            <a:r>
              <a:rPr lang="zh-CN" altLang="en-US" dirty="0"/>
              <a:t> </a:t>
            </a:r>
            <a:r>
              <a:rPr lang="en-US" altLang="zh-CN" dirty="0"/>
              <a:t>show</a:t>
            </a:r>
            <a:r>
              <a:rPr lang="zh-CN" altLang="en-US" dirty="0"/>
              <a:t> </a:t>
            </a:r>
            <a:r>
              <a:rPr lang="en-US" altLang="zh-CN" dirty="0"/>
              <a:t>me</a:t>
            </a:r>
            <a:r>
              <a:rPr lang="zh-CN" altLang="en-US" dirty="0"/>
              <a:t> </a:t>
            </a:r>
            <a:r>
              <a:rPr lang="en-US" altLang="zh-CN" dirty="0"/>
              <a:t>the code.</a:t>
            </a:r>
          </a:p>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13</a:t>
            </a:fld>
            <a:endParaRPr lang="zh-CN" altLang="en-US"/>
          </a:p>
        </p:txBody>
      </p:sp>
    </p:spTree>
    <p:extLst>
      <p:ext uri="{BB962C8B-B14F-4D97-AF65-F5344CB8AC3E}">
        <p14:creationId xmlns:p14="http://schemas.microsoft.com/office/powerpoint/2010/main" val="99918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接着，我们搭建第一块积木。</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很显然，一个程序要运行，首先需要有用户输入。那么最简单的用户输入，显然是按钮点击，那么我们就从按钮开始。</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&lt;button class="cu-</a:t>
            </a:r>
            <a:r>
              <a:rPr lang="en-US" altLang="zh-CN" sz="1200" b="0" kern="1200" dirty="0" err="1">
                <a:solidFill>
                  <a:schemeClr val="tx1"/>
                </a:solidFill>
                <a:effectLst/>
                <a:latin typeface="+mn-lt"/>
                <a:ea typeface="+mn-ea"/>
                <a:cs typeface="+mn-cs"/>
              </a:rPr>
              <a:t>btn</a:t>
            </a:r>
            <a:r>
              <a:rPr lang="en-US" altLang="zh-CN" sz="1200" b="0" kern="1200" dirty="0">
                <a:solidFill>
                  <a:schemeClr val="tx1"/>
                </a:solidFill>
                <a:effectLst/>
                <a:latin typeface="+mn-lt"/>
                <a:ea typeface="+mn-ea"/>
                <a:cs typeface="+mn-cs"/>
              </a:rPr>
              <a:t> round </a:t>
            </a:r>
            <a:r>
              <a:rPr lang="en-US" altLang="zh-CN" sz="1200" b="0" kern="1200" dirty="0" err="1">
                <a:solidFill>
                  <a:schemeClr val="tx1"/>
                </a:solidFill>
                <a:effectLst/>
                <a:latin typeface="+mn-lt"/>
                <a:ea typeface="+mn-ea"/>
                <a:cs typeface="+mn-cs"/>
              </a:rPr>
              <a:t>bg</a:t>
            </a:r>
            <a:r>
              <a:rPr lang="en-US" altLang="zh-CN" sz="1200" b="0" kern="1200" dirty="0">
                <a:solidFill>
                  <a:schemeClr val="tx1"/>
                </a:solidFill>
                <a:effectLst/>
                <a:latin typeface="+mn-lt"/>
                <a:ea typeface="+mn-ea"/>
                <a:cs typeface="+mn-cs"/>
              </a:rPr>
              <a:t>-pink"&gt;</a:t>
            </a:r>
            <a:r>
              <a:rPr lang="zh-CN" altLang="en-US" sz="1200" b="0" kern="1200" dirty="0">
                <a:solidFill>
                  <a:schemeClr val="tx1"/>
                </a:solidFill>
                <a:effectLst/>
                <a:latin typeface="+mn-lt"/>
                <a:ea typeface="+mn-ea"/>
                <a:cs typeface="+mn-cs"/>
              </a:rPr>
              <a:t>点我增添提示</a:t>
            </a:r>
            <a:r>
              <a:rPr lang="en-US" altLang="zh-CN" sz="1200" b="0" kern="1200" dirty="0">
                <a:solidFill>
                  <a:schemeClr val="tx1"/>
                </a:solidFill>
                <a:effectLst/>
                <a:latin typeface="+mn-lt"/>
                <a:ea typeface="+mn-ea"/>
                <a:cs typeface="+mn-cs"/>
              </a:rPr>
              <a:t>&lt;/button&gt;</a:t>
            </a:r>
          </a:p>
          <a:p>
            <a:endParaRPr lang="en-US" altLang="zh-CN"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15</a:t>
            </a:fld>
            <a:endParaRPr lang="zh-CN" altLang="en-US"/>
          </a:p>
        </p:txBody>
      </p:sp>
    </p:spTree>
    <p:extLst>
      <p:ext uri="{BB962C8B-B14F-4D97-AF65-F5344CB8AC3E}">
        <p14:creationId xmlns:p14="http://schemas.microsoft.com/office/powerpoint/2010/main" val="409778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17</a:t>
            </a:fld>
            <a:endParaRPr lang="zh-CN" altLang="en-US"/>
          </a:p>
        </p:txBody>
      </p:sp>
    </p:spTree>
    <p:extLst>
      <p:ext uri="{BB962C8B-B14F-4D97-AF65-F5344CB8AC3E}">
        <p14:creationId xmlns:p14="http://schemas.microsoft.com/office/powerpoint/2010/main" val="3421066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我们分析了本期参与人员的数据，大部分同学都是来自通电计等与计算机密切相关的专业。</a:t>
            </a:r>
          </a:p>
        </p:txBody>
      </p:sp>
      <p:sp>
        <p:nvSpPr>
          <p:cNvPr id="4" name="灯片编号占位符 3"/>
          <p:cNvSpPr>
            <a:spLocks noGrp="1"/>
          </p:cNvSpPr>
          <p:nvPr>
            <p:ph type="sldNum" sz="quarter" idx="5"/>
          </p:nvPr>
        </p:nvSpPr>
        <p:spPr/>
        <p:txBody>
          <a:bodyPr/>
          <a:lstStyle/>
          <a:p>
            <a:fld id="{FB1B2276-7005-47D2-AFAB-57C803B3528F}" type="slidenum">
              <a:rPr lang="zh-CN" altLang="en-US" smtClean="0"/>
              <a:t>2</a:t>
            </a:fld>
            <a:endParaRPr lang="zh-CN" altLang="en-US"/>
          </a:p>
        </p:txBody>
      </p:sp>
    </p:spTree>
    <p:extLst>
      <p:ext uri="{BB962C8B-B14F-4D97-AF65-F5344CB8AC3E}">
        <p14:creationId xmlns:p14="http://schemas.microsoft.com/office/powerpoint/2010/main" val="166975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但是，绝大部分同学，没有接触过小程序的开发。</a:t>
            </a:r>
            <a:endParaRPr lang="en-US" altLang="zh-CN" dirty="0"/>
          </a:p>
          <a:p>
            <a:r>
              <a:rPr lang="zh-CN" altLang="en-US" dirty="0"/>
              <a:t>且，参与人员都是研究生，甚至还有研二、研三和博士的存在。</a:t>
            </a:r>
            <a:endParaRPr lang="en-US" altLang="zh-CN" dirty="0"/>
          </a:p>
          <a:p>
            <a:endParaRPr lang="en-US" altLang="zh-CN" dirty="0"/>
          </a:p>
          <a:p>
            <a:r>
              <a:rPr lang="zh-CN" altLang="en-US" dirty="0"/>
              <a:t>说明：</a:t>
            </a:r>
            <a:endParaRPr lang="en-US" altLang="zh-CN" dirty="0"/>
          </a:p>
          <a:p>
            <a:endParaRPr lang="en-US" altLang="zh-CN" dirty="0"/>
          </a:p>
          <a:p>
            <a:r>
              <a:rPr lang="zh-CN" altLang="en-US" dirty="0"/>
              <a:t>大家都具备一定的编程能力，尽管没有接触过云开发，但只要经过一定的引导，就可以很快地上手云开发。</a:t>
            </a:r>
          </a:p>
        </p:txBody>
      </p:sp>
      <p:sp>
        <p:nvSpPr>
          <p:cNvPr id="4" name="灯片编号占位符 3"/>
          <p:cNvSpPr>
            <a:spLocks noGrp="1"/>
          </p:cNvSpPr>
          <p:nvPr>
            <p:ph type="sldNum" sz="quarter" idx="5"/>
          </p:nvPr>
        </p:nvSpPr>
        <p:spPr/>
        <p:txBody>
          <a:bodyPr/>
          <a:lstStyle/>
          <a:p>
            <a:fld id="{FB1B2276-7005-47D2-AFAB-57C803B3528F}" type="slidenum">
              <a:rPr lang="zh-CN" altLang="en-US" smtClean="0"/>
              <a:t>3</a:t>
            </a:fld>
            <a:endParaRPr lang="zh-CN" altLang="en-US"/>
          </a:p>
        </p:txBody>
      </p:sp>
    </p:spTree>
    <p:extLst>
      <p:ext uri="{BB962C8B-B14F-4D97-AF65-F5344CB8AC3E}">
        <p14:creationId xmlns:p14="http://schemas.microsoft.com/office/powerpoint/2010/main" val="63676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所以，今天我们的计划是这样的，首先是一些很基础的引导，这部分我们可能会花上半个小时来进行操作。</a:t>
            </a:r>
            <a:endParaRPr lang="en-US" altLang="zh-CN" dirty="0"/>
          </a:p>
          <a:p>
            <a:endParaRPr lang="en-US" altLang="zh-CN" dirty="0"/>
          </a:p>
          <a:p>
            <a:r>
              <a:rPr lang="zh-CN" altLang="en-US" dirty="0"/>
              <a:t>由于大家都是研究生，相信举一反三的能力是很强的，因此在基础的引导过后，我们将开始从架构开让大家对云开发模式有更深的开发。</a:t>
            </a:r>
            <a:endParaRPr lang="en-US" altLang="zh-CN" dirty="0"/>
          </a:p>
          <a:p>
            <a:endParaRPr lang="en-US" altLang="zh-CN" dirty="0"/>
          </a:p>
          <a:p>
            <a:r>
              <a:rPr lang="zh-CN" altLang="en-US" dirty="0"/>
              <a:t>接着，是编程的建议和一些相应竞赛的介绍。可能还会包括一些做产品时的</a:t>
            </a:r>
            <a:r>
              <a:rPr lang="en-US" altLang="zh-CN" dirty="0"/>
              <a:t>idea</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4</a:t>
            </a:fld>
            <a:endParaRPr lang="zh-CN" altLang="en-US"/>
          </a:p>
        </p:txBody>
      </p:sp>
    </p:spTree>
    <p:extLst>
      <p:ext uri="{BB962C8B-B14F-4D97-AF65-F5344CB8AC3E}">
        <p14:creationId xmlns:p14="http://schemas.microsoft.com/office/powerpoint/2010/main" val="606471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编程，从来不是一件很容易的事。但只要你对编程的奥义理解得够深，你会发现无论什么框架，所谓的开发其实都是一件事。</a:t>
            </a:r>
            <a:endParaRPr lang="en-US" altLang="zh-CN" dirty="0"/>
          </a:p>
          <a:p>
            <a:endParaRPr lang="en-US" altLang="zh-CN" dirty="0"/>
          </a:p>
          <a:p>
            <a:r>
              <a:rPr lang="zh-CN" altLang="en-US" dirty="0"/>
              <a:t>那本次工坊活动，我们所说的的</a:t>
            </a:r>
            <a:r>
              <a:rPr lang="en-US" altLang="zh-CN" dirty="0"/>
              <a:t>0</a:t>
            </a:r>
            <a:r>
              <a:rPr lang="zh-CN" altLang="en-US" dirty="0"/>
              <a:t>基础，指的是没有接触过微信小程序开发或者云开发。</a:t>
            </a:r>
            <a:endParaRPr lang="en-US" altLang="zh-CN" dirty="0"/>
          </a:p>
          <a:p>
            <a:endParaRPr lang="en-US" altLang="zh-CN" dirty="0"/>
          </a:p>
          <a:p>
            <a:r>
              <a:rPr lang="zh-CN" altLang="en-US" dirty="0"/>
              <a:t>所以我们还是需要一些编程的基本功的，毕竟不可能从</a:t>
            </a:r>
            <a:r>
              <a:rPr lang="en-US" altLang="zh-CN" dirty="0"/>
              <a:t>if else</a:t>
            </a:r>
            <a:r>
              <a:rPr lang="zh-CN" altLang="en-US" dirty="0"/>
              <a:t>教起。</a:t>
            </a:r>
          </a:p>
        </p:txBody>
      </p:sp>
      <p:sp>
        <p:nvSpPr>
          <p:cNvPr id="4" name="灯片编号占位符 3"/>
          <p:cNvSpPr>
            <a:spLocks noGrp="1"/>
          </p:cNvSpPr>
          <p:nvPr>
            <p:ph type="sldNum" sz="quarter" idx="5"/>
          </p:nvPr>
        </p:nvSpPr>
        <p:spPr/>
        <p:txBody>
          <a:bodyPr/>
          <a:lstStyle/>
          <a:p>
            <a:fld id="{FB1B2276-7005-47D2-AFAB-57C803B3528F}" type="slidenum">
              <a:rPr lang="zh-CN" altLang="en-US" smtClean="0"/>
              <a:t>5</a:t>
            </a:fld>
            <a:endParaRPr lang="zh-CN" altLang="en-US"/>
          </a:p>
        </p:txBody>
      </p:sp>
    </p:spTree>
    <p:extLst>
      <p:ext uri="{BB962C8B-B14F-4D97-AF65-F5344CB8AC3E}">
        <p14:creationId xmlns:p14="http://schemas.microsoft.com/office/powerpoint/2010/main" val="343351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Talk is cheep,</a:t>
            </a:r>
            <a:r>
              <a:rPr lang="zh-CN" altLang="en-US" dirty="0"/>
              <a:t> </a:t>
            </a:r>
            <a:r>
              <a:rPr lang="en-US" altLang="zh-CN" dirty="0"/>
              <a:t>show</a:t>
            </a:r>
            <a:r>
              <a:rPr lang="zh-CN" altLang="en-US" dirty="0"/>
              <a:t> </a:t>
            </a:r>
            <a:r>
              <a:rPr lang="en-US" altLang="zh-CN" dirty="0"/>
              <a:t>me</a:t>
            </a:r>
            <a:r>
              <a:rPr lang="zh-CN" altLang="en-US" dirty="0"/>
              <a:t> </a:t>
            </a:r>
            <a:r>
              <a:rPr lang="en-US" altLang="zh-CN" dirty="0"/>
              <a:t>the code.</a:t>
            </a:r>
          </a:p>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6</a:t>
            </a:fld>
            <a:endParaRPr lang="zh-CN" altLang="en-US"/>
          </a:p>
        </p:txBody>
      </p:sp>
    </p:spTree>
    <p:extLst>
      <p:ext uri="{BB962C8B-B14F-4D97-AF65-F5344CB8AC3E}">
        <p14:creationId xmlns:p14="http://schemas.microsoft.com/office/powerpoint/2010/main" val="3553791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我们从最简单的开始</a:t>
            </a:r>
            <a:endParaRPr lang="en-US" altLang="zh-CN" dirty="0"/>
          </a:p>
          <a:p>
            <a:endParaRPr lang="en-US" altLang="zh-CN" dirty="0"/>
          </a:p>
          <a:p>
            <a:r>
              <a:rPr lang="zh-CN" altLang="en-US" dirty="0"/>
              <a:t>这里有个网址，是我们编写的关于如何从</a:t>
            </a:r>
            <a:r>
              <a:rPr lang="en-US" altLang="zh-CN" dirty="0"/>
              <a:t>0</a:t>
            </a:r>
            <a:r>
              <a:rPr lang="zh-CN" altLang="en-US" dirty="0"/>
              <a:t>开始获取开发者身份，以及如何认识开发者身份与微信账号的关系。</a:t>
            </a:r>
            <a:endParaRPr lang="en-US" altLang="zh-CN" dirty="0"/>
          </a:p>
          <a:p>
            <a:endParaRPr lang="en-US" altLang="zh-CN" dirty="0"/>
          </a:p>
          <a:p>
            <a:r>
              <a:rPr lang="zh-CN" altLang="en-US" dirty="0"/>
              <a:t>然后我们会开始认识一个小程序的基础架构和初步体验云函数。</a:t>
            </a:r>
            <a:endParaRPr lang="en-US" altLang="zh-CN"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t>7</a:t>
            </a:fld>
            <a:endParaRPr lang="zh-CN" altLang="en-US"/>
          </a:p>
        </p:txBody>
      </p:sp>
    </p:spTree>
    <p:extLst>
      <p:ext uri="{BB962C8B-B14F-4D97-AF65-F5344CB8AC3E}">
        <p14:creationId xmlns:p14="http://schemas.microsoft.com/office/powerpoint/2010/main" val="2874151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经过刚刚的练习，大家已经初步接触了一个小程序。那要开发好一个小程序，我们还需要知道哪些？</a:t>
            </a:r>
            <a:endParaRPr lang="en-US" altLang="zh-CN" dirty="0"/>
          </a:p>
          <a:p>
            <a:endParaRPr lang="en-US" altLang="zh-CN" dirty="0"/>
          </a:p>
          <a:p>
            <a:r>
              <a:rPr lang="zh-CN" altLang="en-US" dirty="0"/>
              <a:t>实际上，你会发现构建一个小程序，主要就是编写一个网页，然后调取腾讯的</a:t>
            </a:r>
            <a:r>
              <a:rPr lang="en-US" altLang="zh-CN" dirty="0"/>
              <a:t>API(</a:t>
            </a:r>
            <a:r>
              <a:rPr lang="zh-CN" altLang="en-US" dirty="0"/>
              <a:t>当然还会有一些第三方</a:t>
            </a:r>
            <a:r>
              <a:rPr lang="en-US" altLang="zh-CN" dirty="0"/>
              <a:t>API)</a:t>
            </a:r>
          </a:p>
        </p:txBody>
      </p:sp>
      <p:sp>
        <p:nvSpPr>
          <p:cNvPr id="4" name="灯片编号占位符 3"/>
          <p:cNvSpPr>
            <a:spLocks noGrp="1"/>
          </p:cNvSpPr>
          <p:nvPr>
            <p:ph type="sldNum" sz="quarter" idx="5"/>
          </p:nvPr>
        </p:nvSpPr>
        <p:spPr/>
        <p:txBody>
          <a:bodyPr/>
          <a:lstStyle/>
          <a:p>
            <a:fld id="{FB1B2276-7005-47D2-AFAB-57C803B3528F}" type="slidenum">
              <a:rPr lang="zh-CN" altLang="en-US" smtClean="0"/>
              <a:t>8</a:t>
            </a:fld>
            <a:endParaRPr lang="zh-CN" altLang="en-US"/>
          </a:p>
        </p:txBody>
      </p:sp>
    </p:spTree>
    <p:extLst>
      <p:ext uri="{BB962C8B-B14F-4D97-AF65-F5344CB8AC3E}">
        <p14:creationId xmlns:p14="http://schemas.microsoft.com/office/powerpoint/2010/main" val="185629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而实际上，在云开发中，腾讯的</a:t>
            </a:r>
            <a:r>
              <a:rPr lang="en-US" altLang="zh-CN" dirty="0"/>
              <a:t>API</a:t>
            </a:r>
            <a:r>
              <a:rPr lang="zh-CN" altLang="en-US" dirty="0"/>
              <a:t>主要分为两部分：云存储部分和云函数部分。</a:t>
            </a:r>
            <a:endParaRPr lang="en-US" altLang="zh-CN" dirty="0"/>
          </a:p>
          <a:p>
            <a:endParaRPr lang="en-US" altLang="zh-CN" dirty="0"/>
          </a:p>
          <a:p>
            <a:r>
              <a:rPr lang="zh-CN" altLang="en-US" dirty="0"/>
              <a:t>我们先来实验一下如何往服务器上存东西。</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首先先切换到 </a:t>
            </a:r>
            <a:r>
              <a:rPr lang="en-US" altLang="zh-CN" dirty="0"/>
              <a:t>pages/index/index.js </a:t>
            </a:r>
            <a:r>
              <a:rPr lang="zh-CN" altLang="en-US" dirty="0"/>
              <a:t>找到 </a:t>
            </a:r>
            <a:r>
              <a:rPr lang="en-US" altLang="zh-CN" sz="1200" b="0" kern="1200" dirty="0" err="1">
                <a:solidFill>
                  <a:schemeClr val="tx1"/>
                </a:solidFill>
                <a:effectLst/>
                <a:latin typeface="+mn-lt"/>
                <a:ea typeface="+mn-ea"/>
                <a:cs typeface="+mn-cs"/>
              </a:rPr>
              <a:t>doUpload</a:t>
            </a:r>
            <a:r>
              <a:rPr lang="en-US"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这是上传文件的</a:t>
            </a:r>
            <a:r>
              <a:rPr lang="en-US" altLang="zh-CN" sz="1200" b="0" kern="1200" dirty="0">
                <a:solidFill>
                  <a:schemeClr val="tx1"/>
                </a:solidFill>
                <a:effectLst/>
                <a:latin typeface="+mn-lt"/>
                <a:ea typeface="+mn-ea"/>
                <a:cs typeface="+mn-cs"/>
              </a:rPr>
              <a:t>AI</a:t>
            </a:r>
          </a:p>
        </p:txBody>
      </p:sp>
      <p:sp>
        <p:nvSpPr>
          <p:cNvPr id="4" name="灯片编号占位符 3"/>
          <p:cNvSpPr>
            <a:spLocks noGrp="1"/>
          </p:cNvSpPr>
          <p:nvPr>
            <p:ph type="sldNum" sz="quarter" idx="5"/>
          </p:nvPr>
        </p:nvSpPr>
        <p:spPr/>
        <p:txBody>
          <a:bodyPr/>
          <a:lstStyle/>
          <a:p>
            <a:fld id="{FB1B2276-7005-47D2-AFAB-57C803B3528F}" type="slidenum">
              <a:rPr lang="zh-CN" altLang="en-US" smtClean="0"/>
              <a:t>9</a:t>
            </a:fld>
            <a:endParaRPr lang="zh-CN" altLang="en-US"/>
          </a:p>
        </p:txBody>
      </p:sp>
    </p:spTree>
    <p:extLst>
      <p:ext uri="{BB962C8B-B14F-4D97-AF65-F5344CB8AC3E}">
        <p14:creationId xmlns:p14="http://schemas.microsoft.com/office/powerpoint/2010/main" val="2934495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DA0A1B0-147D-4BE5-9A6D-207A352265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副标题 2">
            <a:extLst>
              <a:ext uri="{FF2B5EF4-FFF2-40B4-BE49-F238E27FC236}">
                <a16:creationId xmlns:a16="http://schemas.microsoft.com/office/drawing/2014/main" id="{F09F9B1A-CE28-4941-BCA9-165D76A0C459}"/>
              </a:ext>
            </a:extLst>
          </p:cNvPr>
          <p:cNvSpPr>
            <a:spLocks noGrp="1"/>
          </p:cNvSpPr>
          <p:nvPr>
            <p:ph type="subTitle" idx="1"/>
          </p:nvPr>
        </p:nvSpPr>
        <p:spPr>
          <a:xfrm>
            <a:off x="541713" y="4956838"/>
            <a:ext cx="5467004" cy="729067"/>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6EA053D5-6B2E-4EB2-B8ED-70D0C0C51B37}"/>
              </a:ext>
            </a:extLst>
          </p:cNvPr>
          <p:cNvSpPr>
            <a:spLocks noGrp="1"/>
          </p:cNvSpPr>
          <p:nvPr>
            <p:ph type="dt" sz="half" idx="10"/>
          </p:nvPr>
        </p:nvSpPr>
        <p:spPr>
          <a:xfrm>
            <a:off x="838200" y="6356350"/>
            <a:ext cx="2743200" cy="365125"/>
          </a:xfrm>
          <a:prstGeom prst="rect">
            <a:avLst/>
          </a:prstGeom>
        </p:spPr>
        <p:txBody>
          <a:bodyPr/>
          <a:lstStyle>
            <a:lvl1pPr algn="l">
              <a:defRPr>
                <a:solidFill>
                  <a:srgbClr val="FFFFFF"/>
                </a:solidFill>
              </a:defRPr>
            </a:lvl1pPr>
          </a:lstStyle>
          <a:p>
            <a:endParaRPr lang="zh-CN" altLang="en-US" dirty="0"/>
          </a:p>
        </p:txBody>
      </p:sp>
      <p:sp>
        <p:nvSpPr>
          <p:cNvPr id="5" name="页脚占位符 4">
            <a:extLst>
              <a:ext uri="{FF2B5EF4-FFF2-40B4-BE49-F238E27FC236}">
                <a16:creationId xmlns:a16="http://schemas.microsoft.com/office/drawing/2014/main" id="{39CE8EC6-65D5-44D4-B637-6D9100BEC010}"/>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0BE9E88-83D2-4B29-B1D6-58E02B8D0B34}"/>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Tree>
    <p:extLst>
      <p:ext uri="{BB962C8B-B14F-4D97-AF65-F5344CB8AC3E}">
        <p14:creationId xmlns:p14="http://schemas.microsoft.com/office/powerpoint/2010/main" val="290144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双开">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94E7824-686D-48FE-9790-8A63F7960229}"/>
              </a:ext>
            </a:extLst>
          </p:cNvPr>
          <p:cNvPicPr>
            <a:picLocks noChangeAspect="1"/>
          </p:cNvPicPr>
          <p:nvPr userDrawn="1"/>
        </p:nvPicPr>
        <p:blipFill>
          <a:blip r:embed="rId2"/>
          <a:stretch>
            <a:fillRect/>
          </a:stretch>
        </p:blipFill>
        <p:spPr>
          <a:xfrm>
            <a:off x="6096000" y="0"/>
            <a:ext cx="6096000" cy="6858000"/>
          </a:xfrm>
          <a:prstGeom prst="rect">
            <a:avLst/>
          </a:prstGeom>
        </p:spPr>
      </p:pic>
      <p:sp>
        <p:nvSpPr>
          <p:cNvPr id="2" name="日期占位符 1">
            <a:extLst>
              <a:ext uri="{FF2B5EF4-FFF2-40B4-BE49-F238E27FC236}">
                <a16:creationId xmlns:a16="http://schemas.microsoft.com/office/drawing/2014/main" id="{0BB20E3E-F7CB-4FA6-AE89-0E203F1B5EE8}"/>
              </a:ext>
            </a:extLst>
          </p:cNvPr>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3" name="页脚占位符 2">
            <a:extLst>
              <a:ext uri="{FF2B5EF4-FFF2-40B4-BE49-F238E27FC236}">
                <a16:creationId xmlns:a16="http://schemas.microsoft.com/office/drawing/2014/main" id="{7B73430B-F259-48CB-99AB-438F8931A5B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FD109918-BF6A-493C-83EC-0900FC11700D}"/>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10" name="标题 9">
            <a:extLst>
              <a:ext uri="{FF2B5EF4-FFF2-40B4-BE49-F238E27FC236}">
                <a16:creationId xmlns:a16="http://schemas.microsoft.com/office/drawing/2014/main" id="{268AAB45-CB7A-4E0E-B6CA-6529BFF5E24A}"/>
              </a:ext>
            </a:extLst>
          </p:cNvPr>
          <p:cNvSpPr>
            <a:spLocks noGrp="1"/>
          </p:cNvSpPr>
          <p:nvPr>
            <p:ph type="title"/>
          </p:nvPr>
        </p:nvSpPr>
        <p:spPr>
          <a:xfrm>
            <a:off x="556188" y="4668531"/>
            <a:ext cx="4114800" cy="493674"/>
          </a:xfrm>
          <a:prstGeom prst="rect">
            <a:avLst/>
          </a:prstGeom>
        </p:spPr>
        <p:txBody>
          <a:bodyPr/>
          <a:lstStyle>
            <a:lvl1pPr>
              <a:defRPr b="0">
                <a:solidFill>
                  <a:schemeClr val="tx1"/>
                </a:solidFill>
              </a:defRPr>
            </a:lvl1pPr>
          </a:lstStyle>
          <a:p>
            <a:r>
              <a:rPr lang="zh-CN" altLang="en-US" dirty="0"/>
              <a:t>单击此处编辑母版标题样式</a:t>
            </a:r>
          </a:p>
        </p:txBody>
      </p:sp>
      <p:pic>
        <p:nvPicPr>
          <p:cNvPr id="11" name="图片 10">
            <a:extLst>
              <a:ext uri="{FF2B5EF4-FFF2-40B4-BE49-F238E27FC236}">
                <a16:creationId xmlns:a16="http://schemas.microsoft.com/office/drawing/2014/main" id="{13B16DD8-8F8D-466E-8994-6A0C763DB66D}"/>
              </a:ext>
            </a:extLst>
          </p:cNvPr>
          <p:cNvPicPr>
            <a:picLocks noChangeAspect="1"/>
          </p:cNvPicPr>
          <p:nvPr userDrawn="1"/>
        </p:nvPicPr>
        <p:blipFill>
          <a:blip r:embed="rId3"/>
          <a:stretch>
            <a:fillRect/>
          </a:stretch>
        </p:blipFill>
        <p:spPr>
          <a:xfrm>
            <a:off x="556188" y="1464596"/>
            <a:ext cx="4322439" cy="2432515"/>
          </a:xfrm>
          <a:prstGeom prst="rect">
            <a:avLst/>
          </a:prstGeom>
        </p:spPr>
      </p:pic>
      <p:sp>
        <p:nvSpPr>
          <p:cNvPr id="12" name="图片占位符 33">
            <a:extLst>
              <a:ext uri="{FF2B5EF4-FFF2-40B4-BE49-F238E27FC236}">
                <a16:creationId xmlns:a16="http://schemas.microsoft.com/office/drawing/2014/main" id="{E8FBFFE8-E638-4244-8BE9-299B4EAF6E5F}"/>
              </a:ext>
            </a:extLst>
          </p:cNvPr>
          <p:cNvSpPr>
            <a:spLocks noGrp="1"/>
          </p:cNvSpPr>
          <p:nvPr>
            <p:ph type="pic" sz="quarter" idx="14"/>
          </p:nvPr>
        </p:nvSpPr>
        <p:spPr>
          <a:xfrm>
            <a:off x="556188" y="1410970"/>
            <a:ext cx="4320000" cy="2430000"/>
          </a:xfrm>
          <a:prstGeom prst="rect">
            <a:avLst/>
          </a:prstGeom>
          <a:blipFill>
            <a:blip r:embed="rId4"/>
            <a:stretch>
              <a:fillRect/>
            </a:stretch>
          </a:blipFill>
        </p:spPr>
        <p:txBody>
          <a:bodyPr/>
          <a:lstStyle>
            <a:lvl1pPr marL="0" indent="0">
              <a:buNone/>
              <a:defRPr/>
            </a:lvl1pPr>
          </a:lstStyle>
          <a:p>
            <a:endParaRPr kumimoji="1" lang="zh-CN" altLang="en-US" dirty="0"/>
          </a:p>
        </p:txBody>
      </p:sp>
      <p:sp>
        <p:nvSpPr>
          <p:cNvPr id="14" name="图片占位符 72">
            <a:extLst>
              <a:ext uri="{FF2B5EF4-FFF2-40B4-BE49-F238E27FC236}">
                <a16:creationId xmlns:a16="http://schemas.microsoft.com/office/drawing/2014/main" id="{E42F0C07-8A3F-4B4A-8880-37670736F0CC}"/>
              </a:ext>
            </a:extLst>
          </p:cNvPr>
          <p:cNvSpPr>
            <a:spLocks noGrp="1"/>
          </p:cNvSpPr>
          <p:nvPr>
            <p:ph type="pic" sz="quarter" idx="24" hasCustomPrompt="1"/>
          </p:nvPr>
        </p:nvSpPr>
        <p:spPr>
          <a:xfrm>
            <a:off x="6630105" y="1351256"/>
            <a:ext cx="400050" cy="411187"/>
          </a:xfrm>
          <a:prstGeom prst="rect">
            <a:avLst/>
          </a:prstGeom>
          <a:blipFill>
            <a:blip r:embed="rId5"/>
            <a:stretch>
              <a:fillRect/>
            </a:stretch>
          </a:blipFill>
        </p:spPr>
        <p:txBody>
          <a:bodyPr/>
          <a:lstStyle/>
          <a:p>
            <a:r>
              <a:rPr kumimoji="1" lang="zh-CN" altLang="en-US" dirty="0"/>
              <a:t> </a:t>
            </a:r>
          </a:p>
        </p:txBody>
      </p:sp>
      <p:sp>
        <p:nvSpPr>
          <p:cNvPr id="15" name="图片占位符 72">
            <a:extLst>
              <a:ext uri="{FF2B5EF4-FFF2-40B4-BE49-F238E27FC236}">
                <a16:creationId xmlns:a16="http://schemas.microsoft.com/office/drawing/2014/main" id="{26A3D45E-AE73-43CC-BC9E-D90075FE031B}"/>
              </a:ext>
            </a:extLst>
          </p:cNvPr>
          <p:cNvSpPr>
            <a:spLocks noGrp="1"/>
          </p:cNvSpPr>
          <p:nvPr>
            <p:ph type="pic" sz="quarter" idx="25" hasCustomPrompt="1"/>
          </p:nvPr>
        </p:nvSpPr>
        <p:spPr>
          <a:xfrm>
            <a:off x="6630105" y="3789363"/>
            <a:ext cx="400050" cy="411187"/>
          </a:xfrm>
          <a:prstGeom prst="rect">
            <a:avLst/>
          </a:prstGeom>
          <a:blipFill>
            <a:blip r:embed="rId6"/>
            <a:stretch>
              <a:fillRect/>
            </a:stretch>
          </a:blipFill>
        </p:spPr>
        <p:txBody>
          <a:bodyPr/>
          <a:lstStyle/>
          <a:p>
            <a:r>
              <a:rPr kumimoji="1" lang="zh-CN" altLang="en-US" dirty="0"/>
              <a:t> </a:t>
            </a:r>
          </a:p>
        </p:txBody>
      </p:sp>
      <p:sp>
        <p:nvSpPr>
          <p:cNvPr id="16" name="内容占位符 2">
            <a:extLst>
              <a:ext uri="{FF2B5EF4-FFF2-40B4-BE49-F238E27FC236}">
                <a16:creationId xmlns:a16="http://schemas.microsoft.com/office/drawing/2014/main" id="{2D2A9110-BC19-49B6-901D-BDEBDE1E7958}"/>
              </a:ext>
            </a:extLst>
          </p:cNvPr>
          <p:cNvSpPr>
            <a:spLocks noGrp="1"/>
          </p:cNvSpPr>
          <p:nvPr>
            <p:ph sz="half" idx="26"/>
          </p:nvPr>
        </p:nvSpPr>
        <p:spPr>
          <a:xfrm>
            <a:off x="7185588" y="1351256"/>
            <a:ext cx="3820463" cy="4331538"/>
          </a:xfrm>
          <a:prstGeom prst="rect">
            <a:avLst/>
          </a:prstGeom>
        </p:spPr>
        <p:txBody>
          <a:bodyPr/>
          <a:lstStyle>
            <a:lvl1pPr marL="0" indent="0">
              <a:buNone/>
              <a:defRPr sz="2000">
                <a:solidFill>
                  <a:schemeClr val="bg1"/>
                </a:solidFill>
                <a:latin typeface="微软雅黑" panose="020B0503020204020204" pitchFamily="34" charset="-122"/>
                <a:ea typeface="微软雅黑" panose="020B0503020204020204" pitchFamily="34" charset="-122"/>
              </a:defRPr>
            </a:lvl1pPr>
            <a:lvl2pPr marL="0" indent="-228600">
              <a:buClr>
                <a:schemeClr val="bg1"/>
              </a:buClr>
              <a:buSzPct val="60000"/>
              <a:buFont typeface="Wingdings" panose="05000000000000000000" pitchFamily="2" charset="2"/>
              <a:buChar char="l"/>
              <a:defRPr sz="1800">
                <a:solidFill>
                  <a:schemeClr val="bg1"/>
                </a:solidFill>
                <a:latin typeface="微软雅黑" panose="020B0503020204020204" pitchFamily="34" charset="-122"/>
                <a:ea typeface="微软雅黑" panose="020B0503020204020204" pitchFamily="34" charset="-122"/>
              </a:defRPr>
            </a:lvl2pPr>
            <a:lvl3pPr marL="504000" indent="0">
              <a:buSzPct val="80000"/>
              <a:buFont typeface="Wingdings" panose="05000000000000000000" pitchFamily="2" charset="2"/>
              <a:buNone/>
              <a:defRPr sz="1400">
                <a:solidFill>
                  <a:schemeClr val="bg1"/>
                </a:solidFill>
                <a:latin typeface="微软雅黑" panose="020B0503020204020204" pitchFamily="34" charset="-122"/>
                <a:ea typeface="微软雅黑" panose="020B0503020204020204" pitchFamily="34" charset="-122"/>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08875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总结">
    <p:spTree>
      <p:nvGrpSpPr>
        <p:cNvPr id="1" name=""/>
        <p:cNvGrpSpPr/>
        <p:nvPr/>
      </p:nvGrpSpPr>
      <p:grpSpPr>
        <a:xfrm>
          <a:off x="0" y="0"/>
          <a:ext cx="0" cy="0"/>
          <a:chOff x="0" y="0"/>
          <a:chExt cx="0" cy="0"/>
        </a:xfrm>
      </p:grpSpPr>
      <p:sp>
        <p:nvSpPr>
          <p:cNvPr id="59" name="文本占位符 55">
            <a:extLst>
              <a:ext uri="{FF2B5EF4-FFF2-40B4-BE49-F238E27FC236}">
                <a16:creationId xmlns:a16="http://schemas.microsoft.com/office/drawing/2014/main" id="{5B2B6200-B91E-424C-9CBA-09F664727B1C}"/>
              </a:ext>
            </a:extLst>
          </p:cNvPr>
          <p:cNvSpPr>
            <a:spLocks noGrp="1"/>
          </p:cNvSpPr>
          <p:nvPr>
            <p:ph type="body" sz="quarter" idx="17" hasCustomPrompt="1"/>
          </p:nvPr>
        </p:nvSpPr>
        <p:spPr>
          <a:xfrm>
            <a:off x="7394575" y="2852289"/>
            <a:ext cx="2381192"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0" name="文本占位符 57">
            <a:extLst>
              <a:ext uri="{FF2B5EF4-FFF2-40B4-BE49-F238E27FC236}">
                <a16:creationId xmlns:a16="http://schemas.microsoft.com/office/drawing/2014/main" id="{05E575D4-028F-EA45-9E16-1927935A8925}"/>
              </a:ext>
            </a:extLst>
          </p:cNvPr>
          <p:cNvSpPr>
            <a:spLocks noGrp="1"/>
          </p:cNvSpPr>
          <p:nvPr>
            <p:ph type="body" sz="quarter" idx="18" hasCustomPrompt="1"/>
          </p:nvPr>
        </p:nvSpPr>
        <p:spPr>
          <a:xfrm>
            <a:off x="7394575" y="3265973"/>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p>
        </p:txBody>
      </p:sp>
      <p:sp>
        <p:nvSpPr>
          <p:cNvPr id="61" name="文本占位符 55">
            <a:extLst>
              <a:ext uri="{FF2B5EF4-FFF2-40B4-BE49-F238E27FC236}">
                <a16:creationId xmlns:a16="http://schemas.microsoft.com/office/drawing/2014/main" id="{D05C390D-EA42-0449-90BC-0914019DBD6B}"/>
              </a:ext>
            </a:extLst>
          </p:cNvPr>
          <p:cNvSpPr>
            <a:spLocks noGrp="1"/>
          </p:cNvSpPr>
          <p:nvPr>
            <p:ph type="body" sz="quarter" idx="19" hasCustomPrompt="1"/>
          </p:nvPr>
        </p:nvSpPr>
        <p:spPr>
          <a:xfrm>
            <a:off x="7394575" y="4542995"/>
            <a:ext cx="2130384"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2" name="文本占位符 57">
            <a:extLst>
              <a:ext uri="{FF2B5EF4-FFF2-40B4-BE49-F238E27FC236}">
                <a16:creationId xmlns:a16="http://schemas.microsoft.com/office/drawing/2014/main" id="{C7CD4957-C8AA-EC4A-95B9-62D33122B3FE}"/>
              </a:ext>
            </a:extLst>
          </p:cNvPr>
          <p:cNvSpPr>
            <a:spLocks noGrp="1"/>
          </p:cNvSpPr>
          <p:nvPr>
            <p:ph type="body" sz="quarter" idx="20" hasCustomPrompt="1"/>
          </p:nvPr>
        </p:nvSpPr>
        <p:spPr>
          <a:xfrm>
            <a:off x="7394575" y="4956679"/>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p>
        </p:txBody>
      </p:sp>
      <p:sp>
        <p:nvSpPr>
          <p:cNvPr id="56" name="文本占位符 55">
            <a:extLst>
              <a:ext uri="{FF2B5EF4-FFF2-40B4-BE49-F238E27FC236}">
                <a16:creationId xmlns:a16="http://schemas.microsoft.com/office/drawing/2014/main" id="{C0CFC543-9809-3C42-B41B-48E6C245CBB9}"/>
              </a:ext>
            </a:extLst>
          </p:cNvPr>
          <p:cNvSpPr>
            <a:spLocks noGrp="1"/>
          </p:cNvSpPr>
          <p:nvPr>
            <p:ph type="body" sz="quarter" idx="15" hasCustomPrompt="1"/>
          </p:nvPr>
        </p:nvSpPr>
        <p:spPr>
          <a:xfrm>
            <a:off x="7394575" y="1161583"/>
            <a:ext cx="2381192" cy="584200"/>
          </a:xfrm>
          <a:prstGeom prst="rect">
            <a:avLst/>
          </a:prstGeom>
        </p:spPr>
        <p:txBody>
          <a:bodyPr/>
          <a:lstStyle>
            <a:lvl1pPr marL="0" indent="0">
              <a:buNone/>
              <a:defRPr sz="18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58" name="文本占位符 57">
            <a:extLst>
              <a:ext uri="{FF2B5EF4-FFF2-40B4-BE49-F238E27FC236}">
                <a16:creationId xmlns:a16="http://schemas.microsoft.com/office/drawing/2014/main" id="{101FC2BC-3FB4-1540-806F-EB2D8D2F6F77}"/>
              </a:ext>
            </a:extLst>
          </p:cNvPr>
          <p:cNvSpPr>
            <a:spLocks noGrp="1"/>
          </p:cNvSpPr>
          <p:nvPr>
            <p:ph type="body" sz="quarter" idx="16" hasCustomPrompt="1"/>
          </p:nvPr>
        </p:nvSpPr>
        <p:spPr>
          <a:xfrm>
            <a:off x="7394575" y="1575267"/>
            <a:ext cx="3679825" cy="711200"/>
          </a:xfrm>
          <a:prstGeom prst="rect">
            <a:avLst/>
          </a:prstGeom>
        </p:spPr>
        <p:txBody>
          <a:bodyPr/>
          <a:lstStyle>
            <a:lvl1pPr marL="0" indent="0">
              <a:buNone/>
              <a:defRPr sz="14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p>
        </p:txBody>
      </p:sp>
      <p:sp>
        <p:nvSpPr>
          <p:cNvPr id="51" name="文本占位符 50">
            <a:extLst>
              <a:ext uri="{FF2B5EF4-FFF2-40B4-BE49-F238E27FC236}">
                <a16:creationId xmlns:a16="http://schemas.microsoft.com/office/drawing/2014/main" id="{27E016C2-76D2-FD41-A326-C38C2903C863}"/>
              </a:ext>
            </a:extLst>
          </p:cNvPr>
          <p:cNvSpPr>
            <a:spLocks noGrp="1"/>
          </p:cNvSpPr>
          <p:nvPr>
            <p:ph type="body" sz="quarter" idx="14" hasCustomPrompt="1"/>
          </p:nvPr>
        </p:nvSpPr>
        <p:spPr>
          <a:xfrm>
            <a:off x="936000" y="2552383"/>
            <a:ext cx="4152900" cy="1612900"/>
          </a:xfrm>
          <a:prstGeom prst="rect">
            <a:avLst/>
          </a:prstGeom>
        </p:spPr>
        <p:txBody>
          <a:bodyPr/>
          <a:lstStyle>
            <a:lvl1pPr>
              <a:buSzPct val="60000"/>
              <a:defRPr sz="3600">
                <a:solidFill>
                  <a:srgbClr val="006EFF"/>
                </a:solidFill>
                <a:latin typeface="微软雅黑" panose="020B0503020204020204" pitchFamily="34" charset="-122"/>
                <a:ea typeface="微软雅黑" panose="020B0503020204020204" pitchFamily="34" charset="-122"/>
              </a:defRPr>
            </a:lvl1pPr>
          </a:lstStyle>
          <a:p>
            <a:r>
              <a:rPr kumimoji="1" lang="zh-CN" altLang="en-US" dirty="0"/>
              <a:t>通过本课程的学习您将可以</a:t>
            </a:r>
          </a:p>
        </p:txBody>
      </p:sp>
      <p:sp>
        <p:nvSpPr>
          <p:cNvPr id="73" name="图片占位符 68">
            <a:extLst>
              <a:ext uri="{FF2B5EF4-FFF2-40B4-BE49-F238E27FC236}">
                <a16:creationId xmlns:a16="http://schemas.microsoft.com/office/drawing/2014/main" id="{A006F798-C844-624A-88F7-C2EA60B9F7C4}"/>
              </a:ext>
            </a:extLst>
          </p:cNvPr>
          <p:cNvSpPr>
            <a:spLocks noGrp="1"/>
          </p:cNvSpPr>
          <p:nvPr>
            <p:ph type="pic" sz="quarter" idx="22" hasCustomPrompt="1"/>
          </p:nvPr>
        </p:nvSpPr>
        <p:spPr>
          <a:xfrm>
            <a:off x="6294754" y="1314449"/>
            <a:ext cx="899795" cy="899795"/>
          </a:xfrm>
          <a:prstGeom prst="rect">
            <a:avLst/>
          </a:prstGeom>
          <a:blipFill>
            <a:blip r:embed="rId2"/>
            <a:stretch>
              <a:fillRect/>
            </a:stretch>
          </a:blipFill>
        </p:spPr>
        <p:txBody>
          <a:bodyPr/>
          <a:lstStyle/>
          <a:p>
            <a:r>
              <a:rPr kumimoji="1" lang="zh-CN" altLang="en-US" dirty="0"/>
              <a:t> </a:t>
            </a:r>
          </a:p>
        </p:txBody>
      </p:sp>
      <p:sp>
        <p:nvSpPr>
          <p:cNvPr id="74" name="图片占位符 68">
            <a:extLst>
              <a:ext uri="{FF2B5EF4-FFF2-40B4-BE49-F238E27FC236}">
                <a16:creationId xmlns:a16="http://schemas.microsoft.com/office/drawing/2014/main" id="{6892EE27-79DF-D94E-A54E-947286E22258}"/>
              </a:ext>
            </a:extLst>
          </p:cNvPr>
          <p:cNvSpPr>
            <a:spLocks noGrp="1"/>
          </p:cNvSpPr>
          <p:nvPr>
            <p:ph type="pic" sz="quarter" idx="23" hasCustomPrompt="1"/>
          </p:nvPr>
        </p:nvSpPr>
        <p:spPr>
          <a:xfrm>
            <a:off x="6294754" y="2986591"/>
            <a:ext cx="899795" cy="899795"/>
          </a:xfrm>
          <a:prstGeom prst="rect">
            <a:avLst/>
          </a:prstGeom>
          <a:blipFill>
            <a:blip r:embed="rId3"/>
            <a:stretch>
              <a:fillRect/>
            </a:stretch>
          </a:blipFill>
        </p:spPr>
        <p:txBody>
          <a:bodyPr/>
          <a:lstStyle/>
          <a:p>
            <a:r>
              <a:rPr kumimoji="1" lang="zh-CN" altLang="en-US" dirty="0"/>
              <a:t> </a:t>
            </a:r>
          </a:p>
        </p:txBody>
      </p:sp>
      <p:sp>
        <p:nvSpPr>
          <p:cNvPr id="75" name="图片占位符 68">
            <a:extLst>
              <a:ext uri="{FF2B5EF4-FFF2-40B4-BE49-F238E27FC236}">
                <a16:creationId xmlns:a16="http://schemas.microsoft.com/office/drawing/2014/main" id="{89B39ADD-E221-0942-9E9D-F30E74F15463}"/>
              </a:ext>
            </a:extLst>
          </p:cNvPr>
          <p:cNvSpPr>
            <a:spLocks noGrp="1"/>
          </p:cNvSpPr>
          <p:nvPr>
            <p:ph type="pic" sz="quarter" idx="24" hasCustomPrompt="1"/>
          </p:nvPr>
        </p:nvSpPr>
        <p:spPr>
          <a:xfrm>
            <a:off x="6294754" y="4687570"/>
            <a:ext cx="899795" cy="899795"/>
          </a:xfrm>
          <a:prstGeom prst="rect">
            <a:avLst/>
          </a:prstGeom>
          <a:blipFill>
            <a:blip r:embed="rId4"/>
            <a:stretch>
              <a:fillRect/>
            </a:stretch>
          </a:blipFill>
        </p:spPr>
        <p:txBody>
          <a:bodyPr/>
          <a:lstStyle/>
          <a:p>
            <a:r>
              <a:rPr kumimoji="1" lang="zh-CN" altLang="en-US" dirty="0"/>
              <a:t> </a:t>
            </a:r>
          </a:p>
        </p:txBody>
      </p:sp>
      <p:sp>
        <p:nvSpPr>
          <p:cNvPr id="2" name="标题 1">
            <a:extLst>
              <a:ext uri="{FF2B5EF4-FFF2-40B4-BE49-F238E27FC236}">
                <a16:creationId xmlns:a16="http://schemas.microsoft.com/office/drawing/2014/main" id="{5078CAE9-CCE7-4D16-8D8C-6A8A163E8E37}"/>
              </a:ext>
            </a:extLst>
          </p:cNvPr>
          <p:cNvSpPr>
            <a:spLocks noGrp="1"/>
          </p:cNvSpPr>
          <p:nvPr>
            <p:ph type="title" hasCustomPrompt="1"/>
          </p:nvPr>
        </p:nvSpPr>
        <p:spPr>
          <a:xfrm>
            <a:off x="360000" y="360000"/>
            <a:ext cx="9103822" cy="711201"/>
          </a:xfrm>
          <a:prstGeom prst="rect">
            <a:avLst/>
          </a:prstGeom>
        </p:spPr>
        <p:txBody>
          <a:bodyPr/>
          <a:lstStyle>
            <a:lvl1pPr>
              <a:defRPr sz="2400" b="0" i="0">
                <a:latin typeface="微软雅黑" panose="020B0503020204020204" pitchFamily="34" charset="-122"/>
                <a:ea typeface="微软雅黑" panose="020B0503020204020204" pitchFamily="34" charset="-122"/>
              </a:defRPr>
            </a:lvl1pPr>
          </a:lstStyle>
          <a:p>
            <a:r>
              <a:rPr lang="zh-CN" altLang="en-US" dirty="0"/>
              <a:t>内容总结</a:t>
            </a:r>
          </a:p>
        </p:txBody>
      </p:sp>
    </p:spTree>
    <p:extLst>
      <p:ext uri="{BB962C8B-B14F-4D97-AF65-F5344CB8AC3E}">
        <p14:creationId xmlns:p14="http://schemas.microsoft.com/office/powerpoint/2010/main" val="1463904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尾">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9215E5E-541F-4ED9-8AE6-E760EFD90CC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8598FB0C-AE0B-4511-89ED-1828E243FA3C}"/>
              </a:ext>
            </a:extLst>
          </p:cNvPr>
          <p:cNvSpPr>
            <a:spLocks noGrp="1"/>
          </p:cNvSpPr>
          <p:nvPr>
            <p:ph type="ctrTitle" hasCustomPrompt="1"/>
          </p:nvPr>
        </p:nvSpPr>
        <p:spPr>
          <a:xfrm>
            <a:off x="628996" y="3034144"/>
            <a:ext cx="5467004" cy="789710"/>
          </a:xfrm>
          <a:prstGeom prst="rect">
            <a:avLst/>
          </a:prstGeom>
        </p:spPr>
        <p:txBody>
          <a:bodyPr anchor="b">
            <a:normAutofit/>
          </a:bodyPr>
          <a:lstStyle>
            <a:lvl1pPr algn="l">
              <a:defRPr sz="4800" b="0">
                <a:solidFill>
                  <a:schemeClr val="bg1"/>
                </a:solidFill>
              </a:defRPr>
            </a:lvl1pPr>
          </a:lstStyle>
          <a:p>
            <a:r>
              <a:rPr lang="zh-CN" altLang="en-US" dirty="0"/>
              <a:t>感谢观看</a:t>
            </a:r>
          </a:p>
        </p:txBody>
      </p:sp>
      <p:sp>
        <p:nvSpPr>
          <p:cNvPr id="4" name="日期占位符 3">
            <a:extLst>
              <a:ext uri="{FF2B5EF4-FFF2-40B4-BE49-F238E27FC236}">
                <a16:creationId xmlns:a16="http://schemas.microsoft.com/office/drawing/2014/main" id="{6EA053D5-6B2E-4EB2-B8ED-70D0C0C51B37}"/>
              </a:ext>
            </a:extLst>
          </p:cNvPr>
          <p:cNvSpPr>
            <a:spLocks noGrp="1"/>
          </p:cNvSpPr>
          <p:nvPr>
            <p:ph type="dt" sz="half" idx="10"/>
          </p:nvPr>
        </p:nvSpPr>
        <p:spPr>
          <a:xfrm>
            <a:off x="838200" y="6356350"/>
            <a:ext cx="2743200" cy="365125"/>
          </a:xfrm>
          <a:prstGeom prst="rect">
            <a:avLst/>
          </a:prstGeom>
        </p:spPr>
        <p:txBody>
          <a:bodyPr/>
          <a:lstStyle>
            <a:lvl1pPr algn="l">
              <a:defRPr>
                <a:solidFill>
                  <a:srgbClr val="FFFFFF"/>
                </a:solidFill>
              </a:defRPr>
            </a:lvl1pPr>
          </a:lstStyle>
          <a:p>
            <a:endParaRPr lang="zh-CN" altLang="en-US" dirty="0"/>
          </a:p>
        </p:txBody>
      </p:sp>
      <p:sp>
        <p:nvSpPr>
          <p:cNvPr id="5" name="页脚占位符 4">
            <a:extLst>
              <a:ext uri="{FF2B5EF4-FFF2-40B4-BE49-F238E27FC236}">
                <a16:creationId xmlns:a16="http://schemas.microsoft.com/office/drawing/2014/main" id="{39CE8EC6-65D5-44D4-B637-6D9100BEC010}"/>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0BE9E88-83D2-4B29-B1D6-58E02B8D0B34}"/>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Tree>
    <p:extLst>
      <p:ext uri="{BB962C8B-B14F-4D97-AF65-F5344CB8AC3E}">
        <p14:creationId xmlns:p14="http://schemas.microsoft.com/office/powerpoint/2010/main" val="21913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程目标">
    <p:spTree>
      <p:nvGrpSpPr>
        <p:cNvPr id="1" name=""/>
        <p:cNvGrpSpPr/>
        <p:nvPr/>
      </p:nvGrpSpPr>
      <p:grpSpPr>
        <a:xfrm>
          <a:off x="0" y="0"/>
          <a:ext cx="0" cy="0"/>
          <a:chOff x="0" y="0"/>
          <a:chExt cx="0" cy="0"/>
        </a:xfrm>
      </p:grpSpPr>
      <p:sp>
        <p:nvSpPr>
          <p:cNvPr id="59" name="文本占位符 55">
            <a:extLst>
              <a:ext uri="{FF2B5EF4-FFF2-40B4-BE49-F238E27FC236}">
                <a16:creationId xmlns:a16="http://schemas.microsoft.com/office/drawing/2014/main" id="{5B2B6200-B91E-424C-9CBA-09F664727B1C}"/>
              </a:ext>
            </a:extLst>
          </p:cNvPr>
          <p:cNvSpPr>
            <a:spLocks noGrp="1"/>
          </p:cNvSpPr>
          <p:nvPr>
            <p:ph type="body" sz="quarter" idx="17" hasCustomPrompt="1"/>
          </p:nvPr>
        </p:nvSpPr>
        <p:spPr>
          <a:xfrm>
            <a:off x="7394575" y="2852289"/>
            <a:ext cx="2381192"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0" name="文本占位符 57">
            <a:extLst>
              <a:ext uri="{FF2B5EF4-FFF2-40B4-BE49-F238E27FC236}">
                <a16:creationId xmlns:a16="http://schemas.microsoft.com/office/drawing/2014/main" id="{05E575D4-028F-EA45-9E16-1927935A8925}"/>
              </a:ext>
            </a:extLst>
          </p:cNvPr>
          <p:cNvSpPr>
            <a:spLocks noGrp="1"/>
          </p:cNvSpPr>
          <p:nvPr>
            <p:ph type="body" sz="quarter" idx="18" hasCustomPrompt="1"/>
          </p:nvPr>
        </p:nvSpPr>
        <p:spPr>
          <a:xfrm>
            <a:off x="7394575" y="3265973"/>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p>
        </p:txBody>
      </p:sp>
      <p:sp>
        <p:nvSpPr>
          <p:cNvPr id="61" name="文本占位符 55">
            <a:extLst>
              <a:ext uri="{FF2B5EF4-FFF2-40B4-BE49-F238E27FC236}">
                <a16:creationId xmlns:a16="http://schemas.microsoft.com/office/drawing/2014/main" id="{D05C390D-EA42-0449-90BC-0914019DBD6B}"/>
              </a:ext>
            </a:extLst>
          </p:cNvPr>
          <p:cNvSpPr>
            <a:spLocks noGrp="1"/>
          </p:cNvSpPr>
          <p:nvPr>
            <p:ph type="body" sz="quarter" idx="19" hasCustomPrompt="1"/>
          </p:nvPr>
        </p:nvSpPr>
        <p:spPr>
          <a:xfrm>
            <a:off x="7394575" y="4542995"/>
            <a:ext cx="2130384"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2" name="文本占位符 57">
            <a:extLst>
              <a:ext uri="{FF2B5EF4-FFF2-40B4-BE49-F238E27FC236}">
                <a16:creationId xmlns:a16="http://schemas.microsoft.com/office/drawing/2014/main" id="{C7CD4957-C8AA-EC4A-95B9-62D33122B3FE}"/>
              </a:ext>
            </a:extLst>
          </p:cNvPr>
          <p:cNvSpPr>
            <a:spLocks noGrp="1"/>
          </p:cNvSpPr>
          <p:nvPr>
            <p:ph type="body" sz="quarter" idx="20" hasCustomPrompt="1"/>
          </p:nvPr>
        </p:nvSpPr>
        <p:spPr>
          <a:xfrm>
            <a:off x="7394575" y="4956679"/>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p>
        </p:txBody>
      </p:sp>
      <p:sp>
        <p:nvSpPr>
          <p:cNvPr id="56" name="文本占位符 55">
            <a:extLst>
              <a:ext uri="{FF2B5EF4-FFF2-40B4-BE49-F238E27FC236}">
                <a16:creationId xmlns:a16="http://schemas.microsoft.com/office/drawing/2014/main" id="{C0CFC543-9809-3C42-B41B-48E6C245CBB9}"/>
              </a:ext>
            </a:extLst>
          </p:cNvPr>
          <p:cNvSpPr>
            <a:spLocks noGrp="1"/>
          </p:cNvSpPr>
          <p:nvPr>
            <p:ph type="body" sz="quarter" idx="15" hasCustomPrompt="1"/>
          </p:nvPr>
        </p:nvSpPr>
        <p:spPr>
          <a:xfrm>
            <a:off x="7394575" y="1161583"/>
            <a:ext cx="2381192" cy="584200"/>
          </a:xfrm>
          <a:prstGeom prst="rect">
            <a:avLst/>
          </a:prstGeom>
        </p:spPr>
        <p:txBody>
          <a:bodyPr/>
          <a:lstStyle>
            <a:lvl1pPr marL="0" indent="0">
              <a:buNone/>
              <a:defRPr sz="18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58" name="文本占位符 57">
            <a:extLst>
              <a:ext uri="{FF2B5EF4-FFF2-40B4-BE49-F238E27FC236}">
                <a16:creationId xmlns:a16="http://schemas.microsoft.com/office/drawing/2014/main" id="{101FC2BC-3FB4-1540-806F-EB2D8D2F6F77}"/>
              </a:ext>
            </a:extLst>
          </p:cNvPr>
          <p:cNvSpPr>
            <a:spLocks noGrp="1"/>
          </p:cNvSpPr>
          <p:nvPr>
            <p:ph type="body" sz="quarter" idx="16" hasCustomPrompt="1"/>
          </p:nvPr>
        </p:nvSpPr>
        <p:spPr>
          <a:xfrm>
            <a:off x="7394575" y="1575267"/>
            <a:ext cx="3679825" cy="711200"/>
          </a:xfrm>
          <a:prstGeom prst="rect">
            <a:avLst/>
          </a:prstGeom>
        </p:spPr>
        <p:txBody>
          <a:bodyPr/>
          <a:lstStyle>
            <a:lvl1pPr marL="0" indent="0">
              <a:buNone/>
              <a:defRPr sz="14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p>
        </p:txBody>
      </p:sp>
      <p:sp>
        <p:nvSpPr>
          <p:cNvPr id="51" name="文本占位符 50">
            <a:extLst>
              <a:ext uri="{FF2B5EF4-FFF2-40B4-BE49-F238E27FC236}">
                <a16:creationId xmlns:a16="http://schemas.microsoft.com/office/drawing/2014/main" id="{27E016C2-76D2-FD41-A326-C38C2903C863}"/>
              </a:ext>
            </a:extLst>
          </p:cNvPr>
          <p:cNvSpPr>
            <a:spLocks noGrp="1"/>
          </p:cNvSpPr>
          <p:nvPr>
            <p:ph type="body" sz="quarter" idx="14" hasCustomPrompt="1"/>
          </p:nvPr>
        </p:nvSpPr>
        <p:spPr>
          <a:xfrm>
            <a:off x="936000" y="2552383"/>
            <a:ext cx="4152900" cy="1612900"/>
          </a:xfrm>
          <a:prstGeom prst="rect">
            <a:avLst/>
          </a:prstGeom>
        </p:spPr>
        <p:txBody>
          <a:bodyPr/>
          <a:lstStyle>
            <a:lvl1pPr>
              <a:buSzPct val="60000"/>
              <a:defRPr sz="3600">
                <a:solidFill>
                  <a:srgbClr val="006EFF"/>
                </a:solidFill>
                <a:latin typeface="微软雅黑" panose="020B0503020204020204" pitchFamily="34" charset="-122"/>
                <a:ea typeface="微软雅黑" panose="020B0503020204020204" pitchFamily="34" charset="-122"/>
              </a:defRPr>
            </a:lvl1pPr>
          </a:lstStyle>
          <a:p>
            <a:r>
              <a:rPr kumimoji="1" lang="zh-CN" altLang="en-US" dirty="0"/>
              <a:t>通过本课程的学习您将可以</a:t>
            </a:r>
          </a:p>
        </p:txBody>
      </p:sp>
      <p:sp>
        <p:nvSpPr>
          <p:cNvPr id="73" name="图片占位符 68">
            <a:extLst>
              <a:ext uri="{FF2B5EF4-FFF2-40B4-BE49-F238E27FC236}">
                <a16:creationId xmlns:a16="http://schemas.microsoft.com/office/drawing/2014/main" id="{A006F798-C844-624A-88F7-C2EA60B9F7C4}"/>
              </a:ext>
            </a:extLst>
          </p:cNvPr>
          <p:cNvSpPr>
            <a:spLocks noGrp="1"/>
          </p:cNvSpPr>
          <p:nvPr>
            <p:ph type="pic" sz="quarter" idx="22" hasCustomPrompt="1"/>
          </p:nvPr>
        </p:nvSpPr>
        <p:spPr>
          <a:xfrm>
            <a:off x="6294754" y="1314449"/>
            <a:ext cx="899795" cy="899795"/>
          </a:xfrm>
          <a:prstGeom prst="rect">
            <a:avLst/>
          </a:prstGeom>
          <a:blipFill>
            <a:blip r:embed="rId2"/>
            <a:stretch>
              <a:fillRect/>
            </a:stretch>
          </a:blipFill>
        </p:spPr>
        <p:txBody>
          <a:bodyPr/>
          <a:lstStyle/>
          <a:p>
            <a:r>
              <a:rPr kumimoji="1" lang="zh-CN" altLang="en-US" dirty="0"/>
              <a:t> </a:t>
            </a:r>
          </a:p>
        </p:txBody>
      </p:sp>
      <p:sp>
        <p:nvSpPr>
          <p:cNvPr id="74" name="图片占位符 68">
            <a:extLst>
              <a:ext uri="{FF2B5EF4-FFF2-40B4-BE49-F238E27FC236}">
                <a16:creationId xmlns:a16="http://schemas.microsoft.com/office/drawing/2014/main" id="{6892EE27-79DF-D94E-A54E-947286E22258}"/>
              </a:ext>
            </a:extLst>
          </p:cNvPr>
          <p:cNvSpPr>
            <a:spLocks noGrp="1"/>
          </p:cNvSpPr>
          <p:nvPr>
            <p:ph type="pic" sz="quarter" idx="23" hasCustomPrompt="1"/>
          </p:nvPr>
        </p:nvSpPr>
        <p:spPr>
          <a:xfrm>
            <a:off x="6294754" y="2986591"/>
            <a:ext cx="899795" cy="899795"/>
          </a:xfrm>
          <a:prstGeom prst="rect">
            <a:avLst/>
          </a:prstGeom>
          <a:blipFill>
            <a:blip r:embed="rId3"/>
            <a:stretch>
              <a:fillRect/>
            </a:stretch>
          </a:blipFill>
        </p:spPr>
        <p:txBody>
          <a:bodyPr/>
          <a:lstStyle/>
          <a:p>
            <a:r>
              <a:rPr kumimoji="1" lang="zh-CN" altLang="en-US" dirty="0"/>
              <a:t> </a:t>
            </a:r>
          </a:p>
        </p:txBody>
      </p:sp>
      <p:sp>
        <p:nvSpPr>
          <p:cNvPr id="75" name="图片占位符 68">
            <a:extLst>
              <a:ext uri="{FF2B5EF4-FFF2-40B4-BE49-F238E27FC236}">
                <a16:creationId xmlns:a16="http://schemas.microsoft.com/office/drawing/2014/main" id="{89B39ADD-E221-0942-9E9D-F30E74F15463}"/>
              </a:ext>
            </a:extLst>
          </p:cNvPr>
          <p:cNvSpPr>
            <a:spLocks noGrp="1"/>
          </p:cNvSpPr>
          <p:nvPr>
            <p:ph type="pic" sz="quarter" idx="24" hasCustomPrompt="1"/>
          </p:nvPr>
        </p:nvSpPr>
        <p:spPr>
          <a:xfrm>
            <a:off x="6294754" y="4687570"/>
            <a:ext cx="899795" cy="899795"/>
          </a:xfrm>
          <a:prstGeom prst="rect">
            <a:avLst/>
          </a:prstGeom>
          <a:blipFill>
            <a:blip r:embed="rId4"/>
            <a:stretch>
              <a:fillRect/>
            </a:stretch>
          </a:blipFill>
        </p:spPr>
        <p:txBody>
          <a:bodyPr/>
          <a:lstStyle/>
          <a:p>
            <a:r>
              <a:rPr kumimoji="1" lang="zh-CN" altLang="en-US" dirty="0"/>
              <a:t> </a:t>
            </a:r>
          </a:p>
        </p:txBody>
      </p:sp>
      <p:sp>
        <p:nvSpPr>
          <p:cNvPr id="2" name="标题 1">
            <a:extLst>
              <a:ext uri="{FF2B5EF4-FFF2-40B4-BE49-F238E27FC236}">
                <a16:creationId xmlns:a16="http://schemas.microsoft.com/office/drawing/2014/main" id="{5078CAE9-CCE7-4D16-8D8C-6A8A163E8E37}"/>
              </a:ext>
            </a:extLst>
          </p:cNvPr>
          <p:cNvSpPr>
            <a:spLocks noGrp="1"/>
          </p:cNvSpPr>
          <p:nvPr>
            <p:ph type="title" hasCustomPrompt="1"/>
          </p:nvPr>
        </p:nvSpPr>
        <p:spPr>
          <a:xfrm>
            <a:off x="360000" y="360000"/>
            <a:ext cx="9103822" cy="711201"/>
          </a:xfrm>
          <a:prstGeom prst="rect">
            <a:avLst/>
          </a:prstGeom>
        </p:spPr>
        <p:txBody>
          <a:bodyPr/>
          <a:lstStyle>
            <a:lvl1pPr>
              <a:defRPr sz="2400" b="0" i="0">
                <a:latin typeface="微软雅黑" panose="020B0503020204020204" pitchFamily="34" charset="-122"/>
                <a:ea typeface="微软雅黑" panose="020B0503020204020204" pitchFamily="34" charset="-122"/>
              </a:defRPr>
            </a:lvl1pPr>
          </a:lstStyle>
          <a:p>
            <a:r>
              <a:rPr lang="zh-CN" altLang="en-US" dirty="0"/>
              <a:t>课程目标</a:t>
            </a:r>
          </a:p>
        </p:txBody>
      </p:sp>
    </p:spTree>
    <p:extLst>
      <p:ext uri="{BB962C8B-B14F-4D97-AF65-F5344CB8AC3E}">
        <p14:creationId xmlns:p14="http://schemas.microsoft.com/office/powerpoint/2010/main" val="2437190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37CFE9-9E69-4619-AA10-DF7543BAD2CF}"/>
              </a:ext>
            </a:extLst>
          </p:cNvPr>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3" name="页脚占位符 2">
            <a:extLst>
              <a:ext uri="{FF2B5EF4-FFF2-40B4-BE49-F238E27FC236}">
                <a16:creationId xmlns:a16="http://schemas.microsoft.com/office/drawing/2014/main" id="{7EBD3B5C-EC14-4B18-9C13-B0CC16A69B0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E38A7E8-8BCB-4614-AFA5-89CC0C98B99E}"/>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15" name="文本占位符 55">
            <a:extLst>
              <a:ext uri="{FF2B5EF4-FFF2-40B4-BE49-F238E27FC236}">
                <a16:creationId xmlns:a16="http://schemas.microsoft.com/office/drawing/2014/main" id="{52885DF3-9E19-48AD-92A6-6F29FA5833E5}"/>
              </a:ext>
            </a:extLst>
          </p:cNvPr>
          <p:cNvSpPr>
            <a:spLocks noGrp="1"/>
          </p:cNvSpPr>
          <p:nvPr>
            <p:ph type="body" sz="quarter" idx="24"/>
          </p:nvPr>
        </p:nvSpPr>
        <p:spPr>
          <a:xfrm>
            <a:off x="4777740" y="4673599"/>
            <a:ext cx="4061819" cy="584200"/>
          </a:xfrm>
          <a:prstGeom prst="rect">
            <a:avLst/>
          </a:prstGeom>
        </p:spPr>
        <p:txBody>
          <a:bodyPr/>
          <a:lstStyle>
            <a:lvl1pPr marL="0" indent="0">
              <a:buNone/>
              <a:defRPr sz="1800">
                <a:solidFill>
                  <a:schemeClr val="tx1"/>
                </a:solidFill>
              </a:defRPr>
            </a:lvl1pPr>
          </a:lstStyle>
          <a:p>
            <a:endParaRPr kumimoji="1" lang="en-US" altLang="zh-CN" dirty="0"/>
          </a:p>
        </p:txBody>
      </p:sp>
      <p:sp>
        <p:nvSpPr>
          <p:cNvPr id="16" name="文本占位符 55">
            <a:extLst>
              <a:ext uri="{FF2B5EF4-FFF2-40B4-BE49-F238E27FC236}">
                <a16:creationId xmlns:a16="http://schemas.microsoft.com/office/drawing/2014/main" id="{DBD29DD0-9B2E-4556-BD25-61FA01471A44}"/>
              </a:ext>
            </a:extLst>
          </p:cNvPr>
          <p:cNvSpPr>
            <a:spLocks noGrp="1"/>
          </p:cNvSpPr>
          <p:nvPr>
            <p:ph type="body" sz="quarter" idx="23"/>
          </p:nvPr>
        </p:nvSpPr>
        <p:spPr>
          <a:xfrm>
            <a:off x="4768255" y="3653366"/>
            <a:ext cx="3125706" cy="584200"/>
          </a:xfrm>
          <a:prstGeom prst="rect">
            <a:avLst/>
          </a:prstGeom>
        </p:spPr>
        <p:txBody>
          <a:bodyPr/>
          <a:lstStyle>
            <a:lvl1pPr marL="0" indent="0">
              <a:buNone/>
              <a:defRPr sz="1800">
                <a:solidFill>
                  <a:schemeClr val="tx1"/>
                </a:solidFill>
              </a:defRPr>
            </a:lvl1pPr>
          </a:lstStyle>
          <a:p>
            <a:endParaRPr kumimoji="1" lang="en-US" altLang="zh-CN" dirty="0"/>
          </a:p>
        </p:txBody>
      </p:sp>
      <p:sp>
        <p:nvSpPr>
          <p:cNvPr id="17" name="文本占位符 55">
            <a:extLst>
              <a:ext uri="{FF2B5EF4-FFF2-40B4-BE49-F238E27FC236}">
                <a16:creationId xmlns:a16="http://schemas.microsoft.com/office/drawing/2014/main" id="{53C14C8B-98D1-4DF9-AEE9-C989767369D2}"/>
              </a:ext>
            </a:extLst>
          </p:cNvPr>
          <p:cNvSpPr>
            <a:spLocks noGrp="1"/>
          </p:cNvSpPr>
          <p:nvPr>
            <p:ph type="body" sz="quarter" idx="22"/>
          </p:nvPr>
        </p:nvSpPr>
        <p:spPr>
          <a:xfrm>
            <a:off x="4777381" y="2658533"/>
            <a:ext cx="3125706" cy="584200"/>
          </a:xfrm>
          <a:prstGeom prst="rect">
            <a:avLst/>
          </a:prstGeom>
        </p:spPr>
        <p:txBody>
          <a:bodyPr/>
          <a:lstStyle>
            <a:lvl1pPr marL="0" indent="0">
              <a:buNone/>
              <a:defRPr sz="1800">
                <a:solidFill>
                  <a:schemeClr val="tx1"/>
                </a:solidFill>
              </a:defRPr>
            </a:lvl1pPr>
          </a:lstStyle>
          <a:p>
            <a:endParaRPr kumimoji="1" lang="en-US" altLang="zh-CN" dirty="0"/>
          </a:p>
        </p:txBody>
      </p:sp>
      <p:sp>
        <p:nvSpPr>
          <p:cNvPr id="18" name="文本占位符 55">
            <a:extLst>
              <a:ext uri="{FF2B5EF4-FFF2-40B4-BE49-F238E27FC236}">
                <a16:creationId xmlns:a16="http://schemas.microsoft.com/office/drawing/2014/main" id="{77C90B3D-AC43-4ED6-B337-25C3DF84B49A}"/>
              </a:ext>
            </a:extLst>
          </p:cNvPr>
          <p:cNvSpPr>
            <a:spLocks noGrp="1"/>
          </p:cNvSpPr>
          <p:nvPr>
            <p:ph type="body" sz="quarter" idx="15"/>
          </p:nvPr>
        </p:nvSpPr>
        <p:spPr>
          <a:xfrm>
            <a:off x="4790081" y="1638299"/>
            <a:ext cx="3125706" cy="584200"/>
          </a:xfrm>
          <a:prstGeom prst="rect">
            <a:avLst/>
          </a:prstGeom>
        </p:spPr>
        <p:txBody>
          <a:bodyPr/>
          <a:lstStyle>
            <a:lvl1pPr marL="0" indent="0">
              <a:buNone/>
              <a:defRPr sz="1800">
                <a:solidFill>
                  <a:srgbClr val="006EFF"/>
                </a:solidFill>
              </a:defRPr>
            </a:lvl1pPr>
          </a:lstStyle>
          <a:p>
            <a:endParaRPr kumimoji="1" lang="en-US" altLang="zh-CN" dirty="0"/>
          </a:p>
        </p:txBody>
      </p:sp>
      <p:sp>
        <p:nvSpPr>
          <p:cNvPr id="19" name="图片占位符 37">
            <a:extLst>
              <a:ext uri="{FF2B5EF4-FFF2-40B4-BE49-F238E27FC236}">
                <a16:creationId xmlns:a16="http://schemas.microsoft.com/office/drawing/2014/main" id="{1EEB8765-6FF3-4F2E-87DD-0781ADE7AACC}"/>
              </a:ext>
            </a:extLst>
          </p:cNvPr>
          <p:cNvSpPr>
            <a:spLocks noGrp="1"/>
          </p:cNvSpPr>
          <p:nvPr>
            <p:ph type="pic" sz="quarter" idx="25" hasCustomPrompt="1"/>
          </p:nvPr>
        </p:nvSpPr>
        <p:spPr>
          <a:xfrm>
            <a:off x="3873141" y="1550117"/>
            <a:ext cx="720000" cy="720000"/>
          </a:xfrm>
          <a:prstGeom prst="rect">
            <a:avLst/>
          </a:prstGeom>
          <a:blipFill>
            <a:blip r:embed="rId2"/>
            <a:stretch>
              <a:fillRect/>
            </a:stretch>
          </a:blipFill>
        </p:spPr>
        <p:txBody>
          <a:bodyPr/>
          <a:lstStyle>
            <a:lvl1pPr marL="0" indent="0">
              <a:buNone/>
              <a:defRPr/>
            </a:lvl1pPr>
          </a:lstStyle>
          <a:p>
            <a:r>
              <a:rPr kumimoji="1" lang="zh-CN" altLang="en-US" dirty="0"/>
              <a:t> </a:t>
            </a:r>
          </a:p>
        </p:txBody>
      </p:sp>
      <p:sp>
        <p:nvSpPr>
          <p:cNvPr id="20" name="图片占位符 37">
            <a:extLst>
              <a:ext uri="{FF2B5EF4-FFF2-40B4-BE49-F238E27FC236}">
                <a16:creationId xmlns:a16="http://schemas.microsoft.com/office/drawing/2014/main" id="{EAB88FD9-6E80-4A4D-8C20-FAD8C811ADAE}"/>
              </a:ext>
            </a:extLst>
          </p:cNvPr>
          <p:cNvSpPr>
            <a:spLocks noGrp="1"/>
          </p:cNvSpPr>
          <p:nvPr>
            <p:ph type="pic" sz="quarter" idx="26" hasCustomPrompt="1"/>
          </p:nvPr>
        </p:nvSpPr>
        <p:spPr>
          <a:xfrm>
            <a:off x="3873141" y="2565277"/>
            <a:ext cx="720000" cy="720000"/>
          </a:xfrm>
          <a:prstGeom prst="rect">
            <a:avLst/>
          </a:prstGeom>
          <a:blipFill>
            <a:blip r:embed="rId3"/>
            <a:stretch>
              <a:fillRect/>
            </a:stretch>
          </a:blipFill>
        </p:spPr>
        <p:txBody>
          <a:bodyPr/>
          <a:lstStyle>
            <a:lvl1pPr marL="0" indent="0">
              <a:buNone/>
              <a:defRPr/>
            </a:lvl1pPr>
          </a:lstStyle>
          <a:p>
            <a:r>
              <a:rPr kumimoji="1" lang="zh-CN" altLang="en-US" dirty="0"/>
              <a:t> </a:t>
            </a:r>
          </a:p>
        </p:txBody>
      </p:sp>
      <p:sp>
        <p:nvSpPr>
          <p:cNvPr id="21" name="图片占位符 37">
            <a:extLst>
              <a:ext uri="{FF2B5EF4-FFF2-40B4-BE49-F238E27FC236}">
                <a16:creationId xmlns:a16="http://schemas.microsoft.com/office/drawing/2014/main" id="{727ED19D-31E1-4179-BF8D-A233B70A2898}"/>
              </a:ext>
            </a:extLst>
          </p:cNvPr>
          <p:cNvSpPr>
            <a:spLocks noGrp="1"/>
          </p:cNvSpPr>
          <p:nvPr>
            <p:ph type="pic" sz="quarter" idx="27" hasCustomPrompt="1"/>
          </p:nvPr>
        </p:nvSpPr>
        <p:spPr>
          <a:xfrm>
            <a:off x="3873141" y="3565184"/>
            <a:ext cx="720000" cy="720000"/>
          </a:xfrm>
          <a:prstGeom prst="rect">
            <a:avLst/>
          </a:prstGeom>
          <a:blipFill>
            <a:blip r:embed="rId4"/>
            <a:stretch>
              <a:fillRect/>
            </a:stretch>
          </a:blipFill>
        </p:spPr>
        <p:txBody>
          <a:bodyPr/>
          <a:lstStyle>
            <a:lvl1pPr marL="0" indent="0">
              <a:buNone/>
              <a:defRPr/>
            </a:lvl1pPr>
          </a:lstStyle>
          <a:p>
            <a:r>
              <a:rPr kumimoji="1" lang="zh-CN" altLang="en-US" dirty="0"/>
              <a:t> </a:t>
            </a:r>
          </a:p>
        </p:txBody>
      </p:sp>
      <p:sp>
        <p:nvSpPr>
          <p:cNvPr id="22" name="图片占位符 37">
            <a:extLst>
              <a:ext uri="{FF2B5EF4-FFF2-40B4-BE49-F238E27FC236}">
                <a16:creationId xmlns:a16="http://schemas.microsoft.com/office/drawing/2014/main" id="{C6C20A50-DFB4-4ABD-AB1E-9A02642C577E}"/>
              </a:ext>
            </a:extLst>
          </p:cNvPr>
          <p:cNvSpPr>
            <a:spLocks noGrp="1"/>
          </p:cNvSpPr>
          <p:nvPr>
            <p:ph type="pic" sz="quarter" idx="28" hasCustomPrompt="1"/>
          </p:nvPr>
        </p:nvSpPr>
        <p:spPr>
          <a:xfrm>
            <a:off x="3873141" y="4580254"/>
            <a:ext cx="720000" cy="720000"/>
          </a:xfrm>
          <a:prstGeom prst="rect">
            <a:avLst/>
          </a:prstGeom>
          <a:blipFill>
            <a:blip r:embed="rId5"/>
            <a:stretch>
              <a:fillRect/>
            </a:stretch>
          </a:blipFill>
        </p:spPr>
        <p:txBody>
          <a:bodyPr/>
          <a:lstStyle>
            <a:lvl1pPr marL="0" indent="0">
              <a:buNone/>
              <a:defRPr/>
            </a:lvl1pPr>
          </a:lstStyle>
          <a:p>
            <a:r>
              <a:rPr kumimoji="1" lang="zh-CN" altLang="en-US" dirty="0"/>
              <a:t> </a:t>
            </a:r>
          </a:p>
        </p:txBody>
      </p:sp>
      <p:sp>
        <p:nvSpPr>
          <p:cNvPr id="14" name="标题 1">
            <a:extLst>
              <a:ext uri="{FF2B5EF4-FFF2-40B4-BE49-F238E27FC236}">
                <a16:creationId xmlns:a16="http://schemas.microsoft.com/office/drawing/2014/main" id="{5107B9D8-412A-4CE1-8EEA-87604279CE77}"/>
              </a:ext>
            </a:extLst>
          </p:cNvPr>
          <p:cNvSpPr txBox="1">
            <a:spLocks/>
          </p:cNvSpPr>
          <p:nvPr userDrawn="1"/>
        </p:nvSpPr>
        <p:spPr>
          <a:xfrm>
            <a:off x="360000" y="360000"/>
            <a:ext cx="10515600" cy="1325563"/>
          </a:xfrm>
          <a:prstGeom prst="rect">
            <a:avLst/>
          </a:prstGeom>
        </p:spPr>
        <p:txBody>
          <a:bodyPr/>
          <a:lstStyle>
            <a:lvl1pPr algn="l" defTabSz="914400" rtl="0" eaLnBrk="1" latinLnBrk="0" hangingPunct="1">
              <a:lnSpc>
                <a:spcPct val="90000"/>
              </a:lnSpc>
              <a:spcBef>
                <a:spcPct val="0"/>
              </a:spcBef>
              <a:buNone/>
              <a:defRPr sz="2400" b="0" kern="1200">
                <a:solidFill>
                  <a:srgbClr val="016EFF"/>
                </a:solidFill>
                <a:latin typeface="微软雅黑" panose="020B0503020204020204" pitchFamily="34" charset="-122"/>
                <a:ea typeface="微软雅黑" panose="020B0503020204020204" pitchFamily="34" charset="-122"/>
                <a:cs typeface="+mj-cs"/>
              </a:defRPr>
            </a:lvl1pPr>
          </a:lstStyle>
          <a:p>
            <a:r>
              <a:rPr lang="zh-CN" altLang="en-US" sz="3600" b="1" dirty="0"/>
              <a:t>目录</a:t>
            </a:r>
          </a:p>
        </p:txBody>
      </p:sp>
    </p:spTree>
    <p:extLst>
      <p:ext uri="{BB962C8B-B14F-4D97-AF65-F5344CB8AC3E}">
        <p14:creationId xmlns:p14="http://schemas.microsoft.com/office/powerpoint/2010/main" val="198423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正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894F6-9C8D-48AF-BA3D-0650EBA1C401}"/>
              </a:ext>
            </a:extLst>
          </p:cNvPr>
          <p:cNvSpPr>
            <a:spLocks noGrp="1"/>
          </p:cNvSpPr>
          <p:nvPr>
            <p:ph type="title"/>
          </p:nvPr>
        </p:nvSpPr>
        <p:spPr>
          <a:xfrm>
            <a:off x="360000" y="360000"/>
            <a:ext cx="10515600" cy="533233"/>
          </a:xfrm>
          <a:prstGeom prst="rect">
            <a:avLst/>
          </a:prstGeom>
        </p:spPr>
        <p:txBody>
          <a:bodyPr/>
          <a:lstStyle>
            <a:lvl1pPr>
              <a:defRPr b="0"/>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154D3F2F-49C1-48BA-86BB-1E1EA70A4079}"/>
              </a:ext>
            </a:extLst>
          </p:cNvPr>
          <p:cNvSpPr>
            <a:spLocks noGrp="1"/>
          </p:cNvSpPr>
          <p:nvPr>
            <p:ph idx="1"/>
          </p:nvPr>
        </p:nvSpPr>
        <p:spPr>
          <a:xfrm>
            <a:off x="360000" y="1440000"/>
            <a:ext cx="10515600" cy="4351338"/>
          </a:xfrm>
          <a:prstGeom prst="rect">
            <a:avLst/>
          </a:prstGeom>
        </p:spPr>
        <p:txBody>
          <a:bodyPr/>
          <a:lstStyle>
            <a:lvl1pPr marL="0" indent="0">
              <a:lnSpc>
                <a:spcPct val="200000"/>
              </a:lnSpc>
              <a:buClr>
                <a:srgbClr val="1366ED"/>
              </a:buClr>
              <a:buSzPct val="80000"/>
              <a:buNone/>
              <a:defRPr/>
            </a:lvl1pPr>
            <a:lvl2pPr marL="230400" indent="-228600">
              <a:buSzPct val="80000"/>
              <a:buFont typeface="Wingdings" panose="05000000000000000000" pitchFamily="2" charset="2"/>
              <a:buChar char="l"/>
              <a:defRPr/>
            </a:lvl2pPr>
            <a:lvl3pPr marL="914400" indent="0">
              <a:buSzPct val="60000"/>
              <a:buFont typeface="Wingdings" panose="05000000000000000000" pitchFamily="2" charset="2"/>
              <a:buNone/>
              <a:defRPr>
                <a:solidFill>
                  <a:schemeClr val="tx1">
                    <a:lumMod val="85000"/>
                    <a:lumOff val="15000"/>
                  </a:schemeClr>
                </a:solidFill>
              </a:defRPr>
            </a:lvl3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a:extLst>
              <a:ext uri="{FF2B5EF4-FFF2-40B4-BE49-F238E27FC236}">
                <a16:creationId xmlns:a16="http://schemas.microsoft.com/office/drawing/2014/main" id="{E97E4FCE-060F-4865-BDFB-39AB7EF65D4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7B2E644-23DD-466C-9B7A-E3E5CBA89720}"/>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07DA7A61-B420-4B80-9451-20AE5600AD89}"/>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165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F7F1F-F46E-4743-90EF-0D347F1725EB}"/>
              </a:ext>
            </a:extLst>
          </p:cNvPr>
          <p:cNvSpPr>
            <a:spLocks noGrp="1"/>
          </p:cNvSpPr>
          <p:nvPr>
            <p:ph type="title"/>
          </p:nvPr>
        </p:nvSpPr>
        <p:spPr>
          <a:xfrm>
            <a:off x="360000" y="360001"/>
            <a:ext cx="10515600" cy="674716"/>
          </a:xfrm>
          <a:prstGeom prst="rect">
            <a:avLst/>
          </a:prstGeom>
        </p:spPr>
        <p:txBody>
          <a:bodyPr/>
          <a:lstStyle>
            <a:lvl1pPr>
              <a:defRPr b="0"/>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58B8612-B84C-46AA-BC62-DFB103AFACD3}"/>
              </a:ext>
            </a:extLst>
          </p:cNvPr>
          <p:cNvSpPr>
            <a:spLocks noGrp="1"/>
          </p:cNvSpPr>
          <p:nvPr>
            <p:ph idx="1"/>
          </p:nvPr>
        </p:nvSpPr>
        <p:spPr>
          <a:xfrm>
            <a:off x="1066123" y="1152824"/>
            <a:ext cx="4823231" cy="5100647"/>
          </a:xfrm>
          <a:prstGeom prst="rect">
            <a:avLst/>
          </a:prstGeom>
        </p:spPr>
        <p:txBody>
          <a:bodyPr/>
          <a:lstStyle>
            <a:lvl1pPr marL="0" indent="0">
              <a:lnSpc>
                <a:spcPct val="100000"/>
              </a:lnSpc>
              <a:spcAft>
                <a:spcPts val="0"/>
              </a:spcAft>
              <a:buClr>
                <a:schemeClr val="bg1"/>
              </a:buClr>
              <a:buSzPct val="200000"/>
              <a:buFont typeface="+mj-lt"/>
              <a:buNone/>
              <a:defRPr sz="2000">
                <a:solidFill>
                  <a:srgbClr val="016EFF"/>
                </a:solidFill>
              </a:defRPr>
            </a:lvl1pPr>
            <a:lvl2pPr marL="230400" indent="-230400">
              <a:spcBef>
                <a:spcPts val="2000"/>
              </a:spcBef>
              <a:buSzPct val="60000"/>
              <a:buFont typeface="Wingdings" panose="05000000000000000000" pitchFamily="2" charset="2"/>
              <a:buChar char="l"/>
              <a:defRPr sz="1800"/>
            </a:lvl2pPr>
            <a:lvl3pPr marL="504000" indent="0">
              <a:buSzPct val="60000"/>
              <a:buFont typeface="Wingdings" panose="05000000000000000000" pitchFamily="2" charset="2"/>
              <a:buNone/>
              <a:defRPr sz="1400">
                <a:solidFill>
                  <a:schemeClr val="tx1">
                    <a:lumMod val="65000"/>
                    <a:lumOff val="35000"/>
                  </a:schemeClr>
                </a:solidFill>
              </a:defRPr>
            </a:lvl3pPr>
            <a:lvl4pPr marL="1371600" indent="0">
              <a:buNone/>
              <a:defRPr/>
            </a:lvl4pPr>
            <a:lvl5pPr marL="1828800" indent="0">
              <a:buNone/>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4" name="日期占位符 3">
            <a:extLst>
              <a:ext uri="{FF2B5EF4-FFF2-40B4-BE49-F238E27FC236}">
                <a16:creationId xmlns:a16="http://schemas.microsoft.com/office/drawing/2014/main" id="{3C8DB8C8-A7DF-43EF-86AB-7C0CC2A792BC}"/>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4AF64DF-5FC2-48C4-811A-42804DB16DA3}"/>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ECE9506A-81AE-4F5C-BB1C-D071712C054C}"/>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grpSp>
        <p:nvGrpSpPr>
          <p:cNvPr id="11" name="组合 10">
            <a:extLst>
              <a:ext uri="{FF2B5EF4-FFF2-40B4-BE49-F238E27FC236}">
                <a16:creationId xmlns:a16="http://schemas.microsoft.com/office/drawing/2014/main" id="{4E0F4528-D76E-4502-B380-E69456CE92AD}"/>
              </a:ext>
            </a:extLst>
          </p:cNvPr>
          <p:cNvGrpSpPr/>
          <p:nvPr userDrawn="1"/>
        </p:nvGrpSpPr>
        <p:grpSpPr>
          <a:xfrm>
            <a:off x="550820" y="1135679"/>
            <a:ext cx="360045" cy="398780"/>
            <a:chOff x="6289" y="1997"/>
            <a:chExt cx="567" cy="628"/>
          </a:xfrm>
        </p:grpSpPr>
        <p:sp>
          <p:nvSpPr>
            <p:cNvPr id="12" name="椭圆 11">
              <a:extLst>
                <a:ext uri="{FF2B5EF4-FFF2-40B4-BE49-F238E27FC236}">
                  <a16:creationId xmlns:a16="http://schemas.microsoft.com/office/drawing/2014/main" id="{DED00AF2-3B9C-42E9-A1C9-22A2B504FAB1}"/>
                </a:ext>
              </a:extLst>
            </p:cNvPr>
            <p:cNvSpPr/>
            <p:nvPr/>
          </p:nvSpPr>
          <p:spPr>
            <a:xfrm>
              <a:off x="6289" y="2024"/>
              <a:ext cx="567" cy="567"/>
            </a:xfrm>
            <a:prstGeom prst="ellipse">
              <a:avLst/>
            </a:prstGeom>
            <a:solidFill>
              <a:srgbClr val="006EFF"/>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A392994F-AA37-4DF4-AAAE-4244EC792DD5}"/>
                </a:ext>
              </a:extLst>
            </p:cNvPr>
            <p:cNvSpPr txBox="1"/>
            <p:nvPr/>
          </p:nvSpPr>
          <p:spPr>
            <a:xfrm>
              <a:off x="6308" y="1997"/>
              <a:ext cx="528" cy="6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p>
          </p:txBody>
        </p:sp>
      </p:grpSp>
      <p:cxnSp>
        <p:nvCxnSpPr>
          <p:cNvPr id="18" name="直接连接符 8">
            <a:extLst>
              <a:ext uri="{FF2B5EF4-FFF2-40B4-BE49-F238E27FC236}">
                <a16:creationId xmlns:a16="http://schemas.microsoft.com/office/drawing/2014/main" id="{0598F4B5-8A79-4920-AE0A-8EECCA1D60FB}"/>
              </a:ext>
            </a:extLst>
          </p:cNvPr>
          <p:cNvCxnSpPr/>
          <p:nvPr userDrawn="1"/>
        </p:nvCxnSpPr>
        <p:spPr>
          <a:xfrm flipV="1">
            <a:off x="730843" y="1508459"/>
            <a:ext cx="0" cy="34074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图片占位符 33">
            <a:extLst>
              <a:ext uri="{FF2B5EF4-FFF2-40B4-BE49-F238E27FC236}">
                <a16:creationId xmlns:a16="http://schemas.microsoft.com/office/drawing/2014/main" id="{50937C07-72CF-4D55-BB6E-BAFD151EFA66}"/>
              </a:ext>
            </a:extLst>
          </p:cNvPr>
          <p:cNvSpPr>
            <a:spLocks noGrp="1"/>
          </p:cNvSpPr>
          <p:nvPr>
            <p:ph type="pic" sz="quarter" idx="14"/>
          </p:nvPr>
        </p:nvSpPr>
        <p:spPr>
          <a:xfrm>
            <a:off x="6821907" y="1226183"/>
            <a:ext cx="3622738" cy="3818272"/>
          </a:xfrm>
          <a:prstGeom prst="rect">
            <a:avLst/>
          </a:prstGeom>
          <a:blipFill>
            <a:blip r:embed="rId2"/>
            <a:stretch>
              <a:fillRect/>
            </a:stretch>
          </a:blipFill>
        </p:spPr>
        <p:txBody>
          <a:bodyPr/>
          <a:lstStyle>
            <a:lvl1pPr marL="0" indent="0">
              <a:buNone/>
              <a:defRPr/>
            </a:lvl1pPr>
          </a:lstStyle>
          <a:p>
            <a:endParaRPr kumimoji="1" lang="zh-CN" altLang="en-US" dirty="0"/>
          </a:p>
        </p:txBody>
      </p:sp>
    </p:spTree>
    <p:extLst>
      <p:ext uri="{BB962C8B-B14F-4D97-AF65-F5344CB8AC3E}">
        <p14:creationId xmlns:p14="http://schemas.microsoft.com/office/powerpoint/2010/main" val="218936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F7F1F-F46E-4743-90EF-0D347F1725EB}"/>
              </a:ext>
            </a:extLst>
          </p:cNvPr>
          <p:cNvSpPr>
            <a:spLocks noGrp="1"/>
          </p:cNvSpPr>
          <p:nvPr>
            <p:ph type="title"/>
          </p:nvPr>
        </p:nvSpPr>
        <p:spPr>
          <a:xfrm>
            <a:off x="360000" y="360001"/>
            <a:ext cx="10515600" cy="521234"/>
          </a:xfrm>
          <a:prstGeom prst="rect">
            <a:avLst/>
          </a:prstGeom>
        </p:spPr>
        <p:txBody>
          <a:bodyPr/>
          <a:lstStyle>
            <a:lvl1pPr>
              <a:defRPr b="0"/>
            </a:lvl1pPr>
          </a:lstStyle>
          <a:p>
            <a:r>
              <a:rPr lang="zh-CN" altLang="en-US" dirty="0"/>
              <a:t>单击此处编辑母版标题样式</a:t>
            </a:r>
          </a:p>
        </p:txBody>
      </p:sp>
      <p:sp>
        <p:nvSpPr>
          <p:cNvPr id="4" name="日期占位符 3">
            <a:extLst>
              <a:ext uri="{FF2B5EF4-FFF2-40B4-BE49-F238E27FC236}">
                <a16:creationId xmlns:a16="http://schemas.microsoft.com/office/drawing/2014/main" id="{3C8DB8C8-A7DF-43EF-86AB-7C0CC2A792BC}"/>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4AF64DF-5FC2-48C4-811A-42804DB16DA3}"/>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ECE9506A-81AE-4F5C-BB1C-D071712C054C}"/>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grpSp>
        <p:nvGrpSpPr>
          <p:cNvPr id="11" name="组合 10">
            <a:extLst>
              <a:ext uri="{FF2B5EF4-FFF2-40B4-BE49-F238E27FC236}">
                <a16:creationId xmlns:a16="http://schemas.microsoft.com/office/drawing/2014/main" id="{4E0F4528-D76E-4502-B380-E69456CE92AD}"/>
              </a:ext>
            </a:extLst>
          </p:cNvPr>
          <p:cNvGrpSpPr/>
          <p:nvPr userDrawn="1"/>
        </p:nvGrpSpPr>
        <p:grpSpPr>
          <a:xfrm>
            <a:off x="5099215" y="1365767"/>
            <a:ext cx="360045" cy="398780"/>
            <a:chOff x="6289" y="1997"/>
            <a:chExt cx="567" cy="628"/>
          </a:xfrm>
        </p:grpSpPr>
        <p:sp>
          <p:nvSpPr>
            <p:cNvPr id="12" name="椭圆 11">
              <a:extLst>
                <a:ext uri="{FF2B5EF4-FFF2-40B4-BE49-F238E27FC236}">
                  <a16:creationId xmlns:a16="http://schemas.microsoft.com/office/drawing/2014/main" id="{DED00AF2-3B9C-42E9-A1C9-22A2B504FAB1}"/>
                </a:ext>
              </a:extLst>
            </p:cNvPr>
            <p:cNvSpPr/>
            <p:nvPr/>
          </p:nvSpPr>
          <p:spPr>
            <a:xfrm>
              <a:off x="6289" y="2024"/>
              <a:ext cx="567" cy="567"/>
            </a:xfrm>
            <a:prstGeom prst="ellipse">
              <a:avLst/>
            </a:prstGeom>
            <a:solidFill>
              <a:srgbClr val="006EFF"/>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A392994F-AA37-4DF4-AAAE-4244EC792DD5}"/>
                </a:ext>
              </a:extLst>
            </p:cNvPr>
            <p:cNvSpPr txBox="1"/>
            <p:nvPr/>
          </p:nvSpPr>
          <p:spPr>
            <a:xfrm>
              <a:off x="6308" y="1997"/>
              <a:ext cx="528" cy="6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p>
          </p:txBody>
        </p:sp>
      </p:grpSp>
      <p:cxnSp>
        <p:nvCxnSpPr>
          <p:cNvPr id="18" name="直接连接符 8">
            <a:extLst>
              <a:ext uri="{FF2B5EF4-FFF2-40B4-BE49-F238E27FC236}">
                <a16:creationId xmlns:a16="http://schemas.microsoft.com/office/drawing/2014/main" id="{0598F4B5-8A79-4920-AE0A-8EECCA1D60FB}"/>
              </a:ext>
            </a:extLst>
          </p:cNvPr>
          <p:cNvCxnSpPr/>
          <p:nvPr userDrawn="1"/>
        </p:nvCxnSpPr>
        <p:spPr>
          <a:xfrm flipV="1">
            <a:off x="5286783" y="1742957"/>
            <a:ext cx="0" cy="34074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图片占位符 33">
            <a:extLst>
              <a:ext uri="{FF2B5EF4-FFF2-40B4-BE49-F238E27FC236}">
                <a16:creationId xmlns:a16="http://schemas.microsoft.com/office/drawing/2014/main" id="{8F9CCBEC-5E3B-4B09-B9FF-F2640DC5FF07}"/>
              </a:ext>
            </a:extLst>
          </p:cNvPr>
          <p:cNvSpPr>
            <a:spLocks noGrp="1"/>
          </p:cNvSpPr>
          <p:nvPr>
            <p:ph type="pic" sz="quarter" idx="14"/>
          </p:nvPr>
        </p:nvSpPr>
        <p:spPr>
          <a:xfrm>
            <a:off x="838200" y="1852691"/>
            <a:ext cx="3974868" cy="2430000"/>
          </a:xfrm>
          <a:prstGeom prst="flowChartAlternateProcess">
            <a:avLst/>
          </a:prstGeom>
          <a:blipFill>
            <a:blip r:embed="rId2"/>
            <a:stretch>
              <a:fillRect/>
            </a:stretch>
          </a:blipFill>
        </p:spPr>
        <p:txBody>
          <a:bodyPr/>
          <a:lstStyle>
            <a:lvl1pPr marL="0" indent="0">
              <a:buNone/>
              <a:defRPr/>
            </a:lvl1pPr>
          </a:lstStyle>
          <a:p>
            <a:endParaRPr kumimoji="1" lang="zh-CN" altLang="en-US" dirty="0"/>
          </a:p>
        </p:txBody>
      </p:sp>
      <p:sp>
        <p:nvSpPr>
          <p:cNvPr id="15" name="内容占位符 2">
            <a:extLst>
              <a:ext uri="{FF2B5EF4-FFF2-40B4-BE49-F238E27FC236}">
                <a16:creationId xmlns:a16="http://schemas.microsoft.com/office/drawing/2014/main" id="{6E6B4D28-65FC-447D-9F12-890312A38122}"/>
              </a:ext>
            </a:extLst>
          </p:cNvPr>
          <p:cNvSpPr>
            <a:spLocks noGrp="1"/>
          </p:cNvSpPr>
          <p:nvPr>
            <p:ph idx="15"/>
          </p:nvPr>
        </p:nvSpPr>
        <p:spPr>
          <a:xfrm>
            <a:off x="5546328" y="1285144"/>
            <a:ext cx="5712907" cy="4351338"/>
          </a:xfrm>
          <a:prstGeom prst="rect">
            <a:avLst/>
          </a:prstGeom>
        </p:spPr>
        <p:txBody>
          <a:bodyPr/>
          <a:lstStyle>
            <a:lvl1pPr marL="0" indent="0">
              <a:buClr>
                <a:schemeClr val="bg1"/>
              </a:buClr>
              <a:buSzPct val="200000"/>
              <a:buFont typeface="+mj-lt"/>
              <a:buNone/>
              <a:defRPr sz="2000">
                <a:solidFill>
                  <a:srgbClr val="016EFF"/>
                </a:solidFill>
              </a:defRPr>
            </a:lvl1pPr>
            <a:lvl2pPr marL="0" indent="-230400">
              <a:buSzPct val="60000"/>
              <a:buFont typeface="Wingdings" panose="05000000000000000000" pitchFamily="2" charset="2"/>
              <a:buChar char="l"/>
              <a:defRPr sz="1800"/>
            </a:lvl2pPr>
            <a:lvl3pPr marL="504000" indent="0">
              <a:buSzPct val="60000"/>
              <a:buFont typeface="Wingdings" panose="05000000000000000000" pitchFamily="2" charset="2"/>
              <a:buNone/>
              <a:defRPr sz="1400"/>
            </a:lvl3pPr>
            <a:lvl4pPr marL="1371600" indent="0">
              <a:buNone/>
              <a:defRPr/>
            </a:lvl4pPr>
            <a:lvl5pPr marL="1828800" indent="0">
              <a:buNone/>
              <a:defRPr/>
            </a:lvl5p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23064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88A36-D338-4AD1-BFC9-26641131CDAF}"/>
              </a:ext>
            </a:extLst>
          </p:cNvPr>
          <p:cNvSpPr>
            <a:spLocks noGrp="1"/>
          </p:cNvSpPr>
          <p:nvPr>
            <p:ph type="title"/>
          </p:nvPr>
        </p:nvSpPr>
        <p:spPr>
          <a:xfrm>
            <a:off x="360000" y="360000"/>
            <a:ext cx="10515600" cy="1325563"/>
          </a:xfrm>
          <a:prstGeom prst="rect">
            <a:avLst/>
          </a:prstGeom>
        </p:spPr>
        <p:txBody>
          <a:bodyPr/>
          <a:lstStyle>
            <a:lvl1pPr>
              <a:defRPr b="0"/>
            </a:lvl1pPr>
          </a:lstStyle>
          <a:p>
            <a:r>
              <a:rPr lang="zh-CN" altLang="en-US" dirty="0"/>
              <a:t>单击此处编辑母版标题样式</a:t>
            </a:r>
          </a:p>
        </p:txBody>
      </p:sp>
      <p:sp>
        <p:nvSpPr>
          <p:cNvPr id="5" name="日期占位符 4">
            <a:extLst>
              <a:ext uri="{FF2B5EF4-FFF2-40B4-BE49-F238E27FC236}">
                <a16:creationId xmlns:a16="http://schemas.microsoft.com/office/drawing/2014/main" id="{CAA70FFE-BD92-4BD5-B858-6C4C67B93168}"/>
              </a:ext>
            </a:extLst>
          </p:cNvPr>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6" name="页脚占位符 5">
            <a:extLst>
              <a:ext uri="{FF2B5EF4-FFF2-40B4-BE49-F238E27FC236}">
                <a16:creationId xmlns:a16="http://schemas.microsoft.com/office/drawing/2014/main" id="{93948A77-5BB3-49E2-8F4D-465AFC4C871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E3F1E24-DBBE-4B3F-A381-CB3315D79E5B}"/>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8" name="内容占位符 2">
            <a:extLst>
              <a:ext uri="{FF2B5EF4-FFF2-40B4-BE49-F238E27FC236}">
                <a16:creationId xmlns:a16="http://schemas.microsoft.com/office/drawing/2014/main" id="{6F002342-02EB-4786-8254-0D950F422CEF}"/>
              </a:ext>
            </a:extLst>
          </p:cNvPr>
          <p:cNvSpPr>
            <a:spLocks noGrp="1"/>
          </p:cNvSpPr>
          <p:nvPr>
            <p:ph idx="15"/>
          </p:nvPr>
        </p:nvSpPr>
        <p:spPr>
          <a:xfrm>
            <a:off x="360000" y="1844675"/>
            <a:ext cx="5334000" cy="4351338"/>
          </a:xfrm>
          <a:prstGeom prst="rect">
            <a:avLst/>
          </a:prstGeom>
        </p:spPr>
        <p:txBody>
          <a:bodyPr/>
          <a:lstStyle>
            <a:lvl1pPr marL="0" indent="0">
              <a:buClr>
                <a:schemeClr val="bg1"/>
              </a:buClr>
              <a:buSzPct val="200000"/>
              <a:buFont typeface="+mj-lt"/>
              <a:buNone/>
              <a:defRPr sz="2000">
                <a:solidFill>
                  <a:srgbClr val="016EFF"/>
                </a:solidFill>
              </a:defRPr>
            </a:lvl1pPr>
            <a:lvl2pPr marL="0" indent="-230400">
              <a:buSzPct val="60000"/>
              <a:buFont typeface="Wingdings" panose="05000000000000000000" pitchFamily="2" charset="2"/>
              <a:buChar char="l"/>
              <a:defRPr sz="1800"/>
            </a:lvl2pPr>
            <a:lvl3pPr marL="504000" indent="0">
              <a:buSzPct val="60000"/>
              <a:buFont typeface="Wingdings" panose="05000000000000000000" pitchFamily="2" charset="2"/>
              <a:buNone/>
              <a:defRPr sz="1400"/>
            </a:lvl3pPr>
            <a:lvl4pPr marL="1371600" indent="0">
              <a:buNone/>
              <a:defRPr/>
            </a:lvl4pPr>
            <a:lvl5pPr marL="1828800" indent="0">
              <a:buNone/>
              <a:defRPr/>
            </a:lvl5pPr>
          </a:lstStyle>
          <a:p>
            <a:pPr lvl="0"/>
            <a:r>
              <a:rPr lang="zh-CN" altLang="en-US" dirty="0"/>
              <a:t>编辑母版文本样式</a:t>
            </a:r>
          </a:p>
          <a:p>
            <a:pPr lvl="1"/>
            <a:r>
              <a:rPr lang="zh-CN" altLang="en-US" dirty="0"/>
              <a:t>第二级</a:t>
            </a:r>
          </a:p>
          <a:p>
            <a:pPr lvl="2"/>
            <a:r>
              <a:rPr lang="zh-CN" altLang="en-US" dirty="0"/>
              <a:t>第三级</a:t>
            </a:r>
          </a:p>
        </p:txBody>
      </p:sp>
      <p:sp>
        <p:nvSpPr>
          <p:cNvPr id="9" name="内容占位符 2">
            <a:extLst>
              <a:ext uri="{FF2B5EF4-FFF2-40B4-BE49-F238E27FC236}">
                <a16:creationId xmlns:a16="http://schemas.microsoft.com/office/drawing/2014/main" id="{36A809DE-4C74-4E10-9354-CF6258534287}"/>
              </a:ext>
            </a:extLst>
          </p:cNvPr>
          <p:cNvSpPr>
            <a:spLocks noGrp="1"/>
          </p:cNvSpPr>
          <p:nvPr>
            <p:ph idx="16"/>
          </p:nvPr>
        </p:nvSpPr>
        <p:spPr>
          <a:xfrm>
            <a:off x="5694000" y="1844675"/>
            <a:ext cx="5334000" cy="4351338"/>
          </a:xfrm>
          <a:prstGeom prst="rect">
            <a:avLst/>
          </a:prstGeom>
        </p:spPr>
        <p:txBody>
          <a:bodyPr/>
          <a:lstStyle>
            <a:lvl1pPr marL="0" indent="0">
              <a:buClr>
                <a:schemeClr val="bg1"/>
              </a:buClr>
              <a:buSzPct val="200000"/>
              <a:buFont typeface="+mj-lt"/>
              <a:buNone/>
              <a:defRPr sz="2000">
                <a:solidFill>
                  <a:srgbClr val="016EFF"/>
                </a:solidFill>
              </a:defRPr>
            </a:lvl1pPr>
            <a:lvl2pPr marL="0" indent="-230400">
              <a:buSzPct val="60000"/>
              <a:buFont typeface="Wingdings" panose="05000000000000000000" pitchFamily="2" charset="2"/>
              <a:buChar char="l"/>
              <a:defRPr sz="1800"/>
            </a:lvl2pPr>
            <a:lvl3pPr marL="504000" indent="0">
              <a:buSzPct val="60000"/>
              <a:buFont typeface="Wingdings" panose="05000000000000000000" pitchFamily="2" charset="2"/>
              <a:buNone/>
              <a:defRPr sz="1400"/>
            </a:lvl3pPr>
            <a:lvl4pPr marL="1371600" indent="0">
              <a:buNone/>
              <a:defRPr/>
            </a:lvl4pPr>
            <a:lvl5pPr marL="1828800" indent="0">
              <a:buNone/>
              <a:defRPr/>
            </a:lvl5p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1447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88A36-D338-4AD1-BFC9-26641131CDAF}"/>
              </a:ext>
            </a:extLst>
          </p:cNvPr>
          <p:cNvSpPr>
            <a:spLocks noGrp="1"/>
          </p:cNvSpPr>
          <p:nvPr>
            <p:ph type="title"/>
          </p:nvPr>
        </p:nvSpPr>
        <p:spPr>
          <a:xfrm>
            <a:off x="360000" y="360000"/>
            <a:ext cx="10515600" cy="1325563"/>
          </a:xfrm>
          <a:prstGeom prst="rect">
            <a:avLst/>
          </a:prstGeom>
        </p:spPr>
        <p:txBody>
          <a:bodyPr/>
          <a:lstStyle>
            <a:lvl1pPr>
              <a:defRPr b="0"/>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236E2B9C-4FA1-4810-9A38-750518BDD7B7}"/>
              </a:ext>
            </a:extLst>
          </p:cNvPr>
          <p:cNvSpPr>
            <a:spLocks noGrp="1"/>
          </p:cNvSpPr>
          <p:nvPr>
            <p:ph sz="half" idx="1"/>
          </p:nvPr>
        </p:nvSpPr>
        <p:spPr>
          <a:xfrm>
            <a:off x="360000" y="1822450"/>
            <a:ext cx="3758852" cy="4351338"/>
          </a:xfrm>
          <a:prstGeom prst="rect">
            <a:avLst/>
          </a:prstGeom>
        </p:spPr>
        <p:txBody>
          <a:bodyPr/>
          <a:lstStyle>
            <a:lvl1pPr marL="0" indent="0">
              <a:buNone/>
              <a:defRPr sz="1800">
                <a:latin typeface="微软雅黑" panose="020B0503020204020204" pitchFamily="34" charset="-122"/>
                <a:ea typeface="微软雅黑" panose="020B0503020204020204" pitchFamily="34" charset="-122"/>
              </a:defRPr>
            </a:lvl1pPr>
            <a:lvl2pPr marL="457200" indent="0">
              <a:buSzPct val="80000"/>
              <a:buFont typeface="Wingdings" panose="05000000000000000000" pitchFamily="2" charset="2"/>
              <a:buNone/>
              <a:defRPr sz="1400"/>
            </a:lvl2pPr>
            <a:lvl3pPr marL="914400" indent="0">
              <a:buSzPct val="80000"/>
              <a:buFont typeface="Wingdings" panose="05000000000000000000" pitchFamily="2" charset="2"/>
              <a:buNone/>
              <a:defRPr/>
            </a:lvl3pPr>
          </a:lstStyle>
          <a:p>
            <a:pPr lvl="0"/>
            <a:r>
              <a:rPr lang="zh-CN" altLang="en-US" dirty="0"/>
              <a:t>编辑母版文本样式</a:t>
            </a:r>
          </a:p>
          <a:p>
            <a:pPr lvl="1"/>
            <a:r>
              <a:rPr lang="zh-CN" altLang="en-US" dirty="0"/>
              <a:t>第二级</a:t>
            </a:r>
          </a:p>
        </p:txBody>
      </p:sp>
      <p:sp>
        <p:nvSpPr>
          <p:cNvPr id="4" name="内容占位符 3">
            <a:extLst>
              <a:ext uri="{FF2B5EF4-FFF2-40B4-BE49-F238E27FC236}">
                <a16:creationId xmlns:a16="http://schemas.microsoft.com/office/drawing/2014/main" id="{06761184-FA6D-401F-ADDF-AAAB380965B2}"/>
              </a:ext>
            </a:extLst>
          </p:cNvPr>
          <p:cNvSpPr>
            <a:spLocks noGrp="1"/>
          </p:cNvSpPr>
          <p:nvPr>
            <p:ph sz="half" idx="2"/>
          </p:nvPr>
        </p:nvSpPr>
        <p:spPr>
          <a:xfrm>
            <a:off x="7113333" y="1822450"/>
            <a:ext cx="3758852" cy="4351338"/>
          </a:xfrm>
          <a:prstGeom prst="rect">
            <a:avLst/>
          </a:prstGeom>
        </p:spPr>
        <p:txBody>
          <a:bodyPr/>
          <a:lstStyle>
            <a:lvl1pPr marL="0" indent="0">
              <a:buNone/>
              <a:defRPr sz="1800">
                <a:latin typeface="微软雅黑" panose="020B0503020204020204" pitchFamily="34" charset="-122"/>
                <a:ea typeface="微软雅黑" panose="020B0503020204020204" pitchFamily="34" charset="-122"/>
              </a:defRPr>
            </a:lvl1pPr>
            <a:lvl2pPr marL="457200" indent="0">
              <a:buSzPct val="80000"/>
              <a:buFont typeface="Wingdings" panose="05000000000000000000" pitchFamily="2" charset="2"/>
              <a:buNone/>
              <a:defRPr sz="1400">
                <a:latin typeface="微软雅黑" panose="020B0503020204020204" pitchFamily="34" charset="-122"/>
                <a:ea typeface="微软雅黑" panose="020B0503020204020204" pitchFamily="34" charset="-122"/>
              </a:defRPr>
            </a:lvl2pPr>
            <a:lvl3pPr marL="1143000" indent="-228600">
              <a:buSzPct val="80000"/>
              <a:buFont typeface="Wingdings" panose="05000000000000000000" pitchFamily="2" charset="2"/>
              <a:buChar char="n"/>
              <a:defRPr/>
            </a:lvl3pPr>
          </a:lstStyle>
          <a:p>
            <a:pPr lvl="0"/>
            <a:r>
              <a:rPr lang="zh-CN" altLang="en-US" dirty="0"/>
              <a:t>编辑母版文本样式</a:t>
            </a:r>
          </a:p>
          <a:p>
            <a:pPr lvl="1"/>
            <a:r>
              <a:rPr lang="zh-CN" altLang="en-US" dirty="0"/>
              <a:t>第二级</a:t>
            </a:r>
          </a:p>
        </p:txBody>
      </p:sp>
      <p:sp>
        <p:nvSpPr>
          <p:cNvPr id="5" name="日期占位符 4">
            <a:extLst>
              <a:ext uri="{FF2B5EF4-FFF2-40B4-BE49-F238E27FC236}">
                <a16:creationId xmlns:a16="http://schemas.microsoft.com/office/drawing/2014/main" id="{CAA70FFE-BD92-4BD5-B858-6C4C67B93168}"/>
              </a:ext>
            </a:extLst>
          </p:cNvPr>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6" name="页脚占位符 5">
            <a:extLst>
              <a:ext uri="{FF2B5EF4-FFF2-40B4-BE49-F238E27FC236}">
                <a16:creationId xmlns:a16="http://schemas.microsoft.com/office/drawing/2014/main" id="{93948A77-5BB3-49E2-8F4D-465AFC4C871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E3F1E24-DBBE-4B3F-A381-CB3315D79E5B}"/>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8" name="图片占位符 33">
            <a:extLst>
              <a:ext uri="{FF2B5EF4-FFF2-40B4-BE49-F238E27FC236}">
                <a16:creationId xmlns:a16="http://schemas.microsoft.com/office/drawing/2014/main" id="{FC078823-9F5B-4DAA-BCB1-F482454A04BC}"/>
              </a:ext>
            </a:extLst>
          </p:cNvPr>
          <p:cNvSpPr>
            <a:spLocks noGrp="1"/>
          </p:cNvSpPr>
          <p:nvPr>
            <p:ph type="pic" sz="quarter" idx="14"/>
          </p:nvPr>
        </p:nvSpPr>
        <p:spPr>
          <a:xfrm>
            <a:off x="4118852" y="2459266"/>
            <a:ext cx="3197703" cy="3077706"/>
          </a:xfrm>
          <a:prstGeom prst="ellipse">
            <a:avLst/>
          </a:prstGeom>
          <a:blipFill>
            <a:blip r:embed="rId2"/>
            <a:stretch>
              <a:fillRect/>
            </a:stretch>
          </a:blipFill>
          <a:effectLst>
            <a:softEdge rad="0"/>
          </a:effectLst>
        </p:spPr>
        <p:txBody>
          <a:bodyPr/>
          <a:lstStyle>
            <a:lvl1pPr marL="0" indent="0">
              <a:buNone/>
              <a:defRPr/>
            </a:lvl1pPr>
          </a:lstStyle>
          <a:p>
            <a:endParaRPr kumimoji="1" lang="zh-CN" altLang="en-US" dirty="0"/>
          </a:p>
        </p:txBody>
      </p:sp>
    </p:spTree>
    <p:extLst>
      <p:ext uri="{BB962C8B-B14F-4D97-AF65-F5344CB8AC3E}">
        <p14:creationId xmlns:p14="http://schemas.microsoft.com/office/powerpoint/2010/main" val="3378250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章节目录2">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1BD1338-16C4-4910-A5BC-1EFCEDD87B8B}"/>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8598FB0C-AE0B-4511-89ED-1828E243FA3C}"/>
              </a:ext>
            </a:extLst>
          </p:cNvPr>
          <p:cNvSpPr>
            <a:spLocks noGrp="1"/>
          </p:cNvSpPr>
          <p:nvPr>
            <p:ph type="ctrTitle"/>
          </p:nvPr>
        </p:nvSpPr>
        <p:spPr>
          <a:xfrm>
            <a:off x="493221" y="939337"/>
            <a:ext cx="7952509" cy="916853"/>
          </a:xfrm>
          <a:prstGeom prst="rect">
            <a:avLst/>
          </a:prstGeom>
        </p:spPr>
        <p:txBody>
          <a:bodyPr anchor="b">
            <a:normAutofit/>
          </a:bodyPr>
          <a:lstStyle>
            <a:lvl1pPr algn="l">
              <a:defRPr sz="4800">
                <a:solidFill>
                  <a:schemeClr val="bg1"/>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09F9B1A-CE28-4941-BCA9-165D76A0C459}"/>
              </a:ext>
            </a:extLst>
          </p:cNvPr>
          <p:cNvSpPr>
            <a:spLocks noGrp="1"/>
          </p:cNvSpPr>
          <p:nvPr>
            <p:ph type="subTitle" idx="1"/>
          </p:nvPr>
        </p:nvSpPr>
        <p:spPr>
          <a:xfrm>
            <a:off x="493221" y="1856190"/>
            <a:ext cx="5467004" cy="729067"/>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6EA053D5-6B2E-4EB2-B8ED-70D0C0C51B37}"/>
              </a:ext>
            </a:extLst>
          </p:cNvPr>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5" name="页脚占位符 4">
            <a:extLst>
              <a:ext uri="{FF2B5EF4-FFF2-40B4-BE49-F238E27FC236}">
                <a16:creationId xmlns:a16="http://schemas.microsoft.com/office/drawing/2014/main" id="{39CE8EC6-65D5-44D4-B637-6D9100BEC010}"/>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0BE9E88-83D2-4B29-B1D6-58E02B8D0B34}"/>
              </a:ext>
            </a:extLst>
          </p:cNvPr>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12" name="文本占位符 64">
            <a:extLst>
              <a:ext uri="{FF2B5EF4-FFF2-40B4-BE49-F238E27FC236}">
                <a16:creationId xmlns:a16="http://schemas.microsoft.com/office/drawing/2014/main" id="{A962D8C3-D33A-49B3-93F7-56F790B8923D}"/>
              </a:ext>
            </a:extLst>
          </p:cNvPr>
          <p:cNvSpPr>
            <a:spLocks noGrp="1"/>
          </p:cNvSpPr>
          <p:nvPr>
            <p:ph type="body" sz="quarter" idx="15"/>
          </p:nvPr>
        </p:nvSpPr>
        <p:spPr>
          <a:xfrm>
            <a:off x="1065153" y="3558917"/>
            <a:ext cx="2126934" cy="4572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3" name="文本占位符 64">
            <a:extLst>
              <a:ext uri="{FF2B5EF4-FFF2-40B4-BE49-F238E27FC236}">
                <a16:creationId xmlns:a16="http://schemas.microsoft.com/office/drawing/2014/main" id="{C297C6A3-BFF4-45C7-BA69-66C5640D7D97}"/>
              </a:ext>
            </a:extLst>
          </p:cNvPr>
          <p:cNvSpPr>
            <a:spLocks noGrp="1"/>
          </p:cNvSpPr>
          <p:nvPr>
            <p:ph type="body" sz="quarter" idx="16"/>
          </p:nvPr>
        </p:nvSpPr>
        <p:spPr>
          <a:xfrm>
            <a:off x="1065153" y="3964940"/>
            <a:ext cx="3208397" cy="457200"/>
          </a:xfrm>
          <a:prstGeom prst="rect">
            <a:avLst/>
          </a:prstGeom>
        </p:spPr>
        <p:txBody>
          <a:bodyPr/>
          <a:lstStyle>
            <a:lvl1pPr marL="0" indent="0">
              <a:buNone/>
              <a:defRPr sz="14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5" name="文本占位符 64">
            <a:extLst>
              <a:ext uri="{FF2B5EF4-FFF2-40B4-BE49-F238E27FC236}">
                <a16:creationId xmlns:a16="http://schemas.microsoft.com/office/drawing/2014/main" id="{37970F7C-4CA2-40F4-8DBC-EE5B3AB5DB91}"/>
              </a:ext>
            </a:extLst>
          </p:cNvPr>
          <p:cNvSpPr>
            <a:spLocks noGrp="1"/>
          </p:cNvSpPr>
          <p:nvPr>
            <p:ph type="body" sz="quarter" idx="17"/>
          </p:nvPr>
        </p:nvSpPr>
        <p:spPr>
          <a:xfrm>
            <a:off x="1065153" y="4618990"/>
            <a:ext cx="2732147" cy="4572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6" name="文本占位符 64">
            <a:extLst>
              <a:ext uri="{FF2B5EF4-FFF2-40B4-BE49-F238E27FC236}">
                <a16:creationId xmlns:a16="http://schemas.microsoft.com/office/drawing/2014/main" id="{B1060778-6E2D-40D1-8C0C-211003506A33}"/>
              </a:ext>
            </a:extLst>
          </p:cNvPr>
          <p:cNvSpPr>
            <a:spLocks noGrp="1"/>
          </p:cNvSpPr>
          <p:nvPr>
            <p:ph type="body" sz="quarter" idx="18"/>
          </p:nvPr>
        </p:nvSpPr>
        <p:spPr>
          <a:xfrm>
            <a:off x="1065153" y="5025013"/>
            <a:ext cx="3208397" cy="457200"/>
          </a:xfrm>
          <a:prstGeom prst="rect">
            <a:avLst/>
          </a:prstGeom>
        </p:spPr>
        <p:txBody>
          <a:bodyPr/>
          <a:lstStyle>
            <a:lvl1pPr marL="0" indent="0">
              <a:buNone/>
              <a:defRPr sz="14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7" name="文本占位符 64">
            <a:extLst>
              <a:ext uri="{FF2B5EF4-FFF2-40B4-BE49-F238E27FC236}">
                <a16:creationId xmlns:a16="http://schemas.microsoft.com/office/drawing/2014/main" id="{91A7A8B9-878F-4185-94CB-CBBA2AA82CF8}"/>
              </a:ext>
            </a:extLst>
          </p:cNvPr>
          <p:cNvSpPr>
            <a:spLocks noGrp="1"/>
          </p:cNvSpPr>
          <p:nvPr>
            <p:ph type="body" sz="quarter" idx="19"/>
          </p:nvPr>
        </p:nvSpPr>
        <p:spPr>
          <a:xfrm>
            <a:off x="1065154" y="5641906"/>
            <a:ext cx="2506028" cy="4572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8" name="文本占位符 64">
            <a:extLst>
              <a:ext uri="{FF2B5EF4-FFF2-40B4-BE49-F238E27FC236}">
                <a16:creationId xmlns:a16="http://schemas.microsoft.com/office/drawing/2014/main" id="{93C7879A-3DA0-41B4-9FC3-86EB63DAAE85}"/>
              </a:ext>
            </a:extLst>
          </p:cNvPr>
          <p:cNvSpPr>
            <a:spLocks noGrp="1"/>
          </p:cNvSpPr>
          <p:nvPr>
            <p:ph type="body" sz="quarter" idx="20"/>
          </p:nvPr>
        </p:nvSpPr>
        <p:spPr>
          <a:xfrm>
            <a:off x="1065153" y="6047929"/>
            <a:ext cx="3208397" cy="457200"/>
          </a:xfrm>
          <a:prstGeom prst="rect">
            <a:avLst/>
          </a:prstGeom>
        </p:spPr>
        <p:txBody>
          <a:bodyPr/>
          <a:lstStyle>
            <a:lvl1pPr marL="0" indent="0">
              <a:buNone/>
              <a:defRPr sz="14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9" name="图片占位符 72">
            <a:extLst>
              <a:ext uri="{FF2B5EF4-FFF2-40B4-BE49-F238E27FC236}">
                <a16:creationId xmlns:a16="http://schemas.microsoft.com/office/drawing/2014/main" id="{F6847C8B-F882-4193-B75C-9D242FF671CD}"/>
              </a:ext>
            </a:extLst>
          </p:cNvPr>
          <p:cNvSpPr>
            <a:spLocks noGrp="1"/>
          </p:cNvSpPr>
          <p:nvPr>
            <p:ph type="pic" sz="quarter" idx="21" hasCustomPrompt="1"/>
          </p:nvPr>
        </p:nvSpPr>
        <p:spPr>
          <a:xfrm>
            <a:off x="516513" y="3702343"/>
            <a:ext cx="400050" cy="411187"/>
          </a:xfrm>
          <a:prstGeom prst="rect">
            <a:avLst/>
          </a:prstGeom>
          <a:blipFill>
            <a:blip r:embed="rId3"/>
            <a:stretch>
              <a:fillRect/>
            </a:stretch>
          </a:blipFill>
        </p:spPr>
        <p:txBody>
          <a:bodyPr/>
          <a:lstStyle/>
          <a:p>
            <a:r>
              <a:rPr kumimoji="1" lang="zh-CN" altLang="en-US" dirty="0"/>
              <a:t> </a:t>
            </a:r>
          </a:p>
        </p:txBody>
      </p:sp>
      <p:sp>
        <p:nvSpPr>
          <p:cNvPr id="20" name="图片占位符 72">
            <a:extLst>
              <a:ext uri="{FF2B5EF4-FFF2-40B4-BE49-F238E27FC236}">
                <a16:creationId xmlns:a16="http://schemas.microsoft.com/office/drawing/2014/main" id="{C6C62D36-5EE0-4BE7-82A0-82C1287A14B4}"/>
              </a:ext>
            </a:extLst>
          </p:cNvPr>
          <p:cNvSpPr>
            <a:spLocks noGrp="1"/>
          </p:cNvSpPr>
          <p:nvPr>
            <p:ph type="pic" sz="quarter" idx="22" hasCustomPrompt="1"/>
          </p:nvPr>
        </p:nvSpPr>
        <p:spPr>
          <a:xfrm>
            <a:off x="535563" y="4776616"/>
            <a:ext cx="400050" cy="411187"/>
          </a:xfrm>
          <a:prstGeom prst="rect">
            <a:avLst/>
          </a:prstGeom>
          <a:blipFill>
            <a:blip r:embed="rId4"/>
            <a:stretch>
              <a:fillRect/>
            </a:stretch>
          </a:blipFill>
        </p:spPr>
        <p:txBody>
          <a:bodyPr/>
          <a:lstStyle/>
          <a:p>
            <a:r>
              <a:rPr kumimoji="1" lang="zh-CN" altLang="en-US" dirty="0"/>
              <a:t> </a:t>
            </a:r>
          </a:p>
        </p:txBody>
      </p:sp>
      <p:sp>
        <p:nvSpPr>
          <p:cNvPr id="21" name="图片占位符 72">
            <a:extLst>
              <a:ext uri="{FF2B5EF4-FFF2-40B4-BE49-F238E27FC236}">
                <a16:creationId xmlns:a16="http://schemas.microsoft.com/office/drawing/2014/main" id="{C23AD289-DA90-473B-BAC2-093A9DD0E6D3}"/>
              </a:ext>
            </a:extLst>
          </p:cNvPr>
          <p:cNvSpPr>
            <a:spLocks noGrp="1"/>
          </p:cNvSpPr>
          <p:nvPr>
            <p:ph type="pic" sz="quarter" idx="23" hasCustomPrompt="1"/>
          </p:nvPr>
        </p:nvSpPr>
        <p:spPr>
          <a:xfrm>
            <a:off x="541913" y="5794668"/>
            <a:ext cx="400050" cy="411187"/>
          </a:xfrm>
          <a:prstGeom prst="rect">
            <a:avLst/>
          </a:prstGeom>
          <a:blipFill>
            <a:blip r:embed="rId5"/>
            <a:stretch>
              <a:fillRect/>
            </a:stretch>
          </a:blipFill>
        </p:spPr>
        <p:txBody>
          <a:bodyPr/>
          <a:lstStyle/>
          <a:p>
            <a:r>
              <a:rPr kumimoji="1" lang="zh-CN" altLang="en-US" dirty="0"/>
              <a:t> </a:t>
            </a:r>
          </a:p>
        </p:txBody>
      </p:sp>
      <p:pic>
        <p:nvPicPr>
          <p:cNvPr id="8" name="图片 7">
            <a:extLst>
              <a:ext uri="{FF2B5EF4-FFF2-40B4-BE49-F238E27FC236}">
                <a16:creationId xmlns:a16="http://schemas.microsoft.com/office/drawing/2014/main" id="{DBF417BB-3840-4C46-B21E-3ED42D566B6A}"/>
              </a:ext>
            </a:extLst>
          </p:cNvPr>
          <p:cNvPicPr>
            <a:picLocks noChangeAspect="1"/>
          </p:cNvPicPr>
          <p:nvPr userDrawn="1"/>
        </p:nvPicPr>
        <p:blipFill>
          <a:blip r:embed="rId6"/>
          <a:stretch>
            <a:fillRect/>
          </a:stretch>
        </p:blipFill>
        <p:spPr>
          <a:xfrm>
            <a:off x="10770616" y="16138"/>
            <a:ext cx="48772" cy="1438781"/>
          </a:xfrm>
          <a:prstGeom prst="rect">
            <a:avLst/>
          </a:prstGeom>
        </p:spPr>
      </p:pic>
      <p:sp>
        <p:nvSpPr>
          <p:cNvPr id="31" name="文本占位符 61">
            <a:extLst>
              <a:ext uri="{FF2B5EF4-FFF2-40B4-BE49-F238E27FC236}">
                <a16:creationId xmlns:a16="http://schemas.microsoft.com/office/drawing/2014/main" id="{4070FACF-318D-4DB4-BC4E-380F91C37FB1}"/>
              </a:ext>
            </a:extLst>
          </p:cNvPr>
          <p:cNvSpPr>
            <a:spLocks noGrp="1"/>
          </p:cNvSpPr>
          <p:nvPr>
            <p:ph type="body" sz="quarter" idx="13" hasCustomPrompt="1"/>
          </p:nvPr>
        </p:nvSpPr>
        <p:spPr>
          <a:xfrm>
            <a:off x="10198190" y="1235061"/>
            <a:ext cx="1153986" cy="1145373"/>
          </a:xfrm>
          <a:prstGeom prst="rect">
            <a:avLst/>
          </a:prstGeom>
        </p:spPr>
        <p:txBody>
          <a:bodyPr/>
          <a:lstStyle>
            <a:lvl1pPr marL="0" indent="0">
              <a:buNone/>
              <a:defRPr sz="6000" b="1">
                <a:solidFill>
                  <a:schemeClr val="bg1"/>
                </a:solidFill>
                <a:latin typeface="+mn-ea"/>
                <a:ea typeface="+mn-ea"/>
              </a:defRPr>
            </a:lvl1pPr>
          </a:lstStyle>
          <a:p>
            <a:r>
              <a:rPr kumimoji="1" lang="en-US" altLang="zh-CN" dirty="0"/>
              <a:t>01</a:t>
            </a:r>
            <a:endParaRPr kumimoji="1" lang="zh-CN" altLang="en-US" dirty="0"/>
          </a:p>
        </p:txBody>
      </p:sp>
      <p:sp>
        <p:nvSpPr>
          <p:cNvPr id="32" name="文本占位符 59">
            <a:extLst>
              <a:ext uri="{FF2B5EF4-FFF2-40B4-BE49-F238E27FC236}">
                <a16:creationId xmlns:a16="http://schemas.microsoft.com/office/drawing/2014/main" id="{8D839462-2D3B-409A-9A07-F2B20B812633}"/>
              </a:ext>
            </a:extLst>
          </p:cNvPr>
          <p:cNvSpPr>
            <a:spLocks noGrp="1"/>
          </p:cNvSpPr>
          <p:nvPr>
            <p:ph type="body" sz="quarter" idx="14" hasCustomPrompt="1"/>
          </p:nvPr>
        </p:nvSpPr>
        <p:spPr>
          <a:xfrm>
            <a:off x="10358845" y="2348409"/>
            <a:ext cx="872314" cy="452671"/>
          </a:xfrm>
          <a:prstGeom prst="rect">
            <a:avLst/>
          </a:prstGeom>
        </p:spPr>
        <p:txBody>
          <a:bodyPr/>
          <a:lstStyle>
            <a:lvl1pPr marL="0" indent="0">
              <a:buNone/>
              <a:defRPr sz="2000" b="1">
                <a:solidFill>
                  <a:schemeClr val="bg1"/>
                </a:solidFill>
                <a:latin typeface="+mn-ea"/>
                <a:ea typeface="+mn-ea"/>
              </a:defRPr>
            </a:lvl1pPr>
          </a:lstStyle>
          <a:p>
            <a:r>
              <a:rPr kumimoji="1" lang="en-US" altLang="zh-CN" dirty="0"/>
              <a:t>PART</a:t>
            </a:r>
            <a:endParaRPr kumimoji="1" lang="zh-CN" altLang="en-US" dirty="0"/>
          </a:p>
        </p:txBody>
      </p:sp>
    </p:spTree>
    <p:extLst>
      <p:ext uri="{BB962C8B-B14F-4D97-AF65-F5344CB8AC3E}">
        <p14:creationId xmlns:p14="http://schemas.microsoft.com/office/powerpoint/2010/main" val="3837592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616E3F-39F9-4D4D-B7BF-73117148A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p:txBody>
      </p:sp>
      <p:pic>
        <p:nvPicPr>
          <p:cNvPr id="4" name="图片 3">
            <a:extLst>
              <a:ext uri="{FF2B5EF4-FFF2-40B4-BE49-F238E27FC236}">
                <a16:creationId xmlns:a16="http://schemas.microsoft.com/office/drawing/2014/main" id="{B41968A8-21CA-4C49-880B-98E307ACE3B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53800" y="185245"/>
            <a:ext cx="522619" cy="562900"/>
          </a:xfrm>
          <a:prstGeom prst="rect">
            <a:avLst/>
          </a:prstGeom>
        </p:spPr>
      </p:pic>
    </p:spTree>
    <p:extLst>
      <p:ext uri="{BB962C8B-B14F-4D97-AF65-F5344CB8AC3E}">
        <p14:creationId xmlns:p14="http://schemas.microsoft.com/office/powerpoint/2010/main" val="1160002603"/>
      </p:ext>
    </p:extLst>
  </p:cSld>
  <p:clrMap bg1="lt1" tx1="dk1" bg2="lt2" tx2="dk2" accent1="accent1" accent2="accent2" accent3="accent3" accent4="accent4" accent5="accent5" accent6="accent6" hlink="hlink" folHlink="folHlink"/>
  <p:sldLayoutIdLst>
    <p:sldLayoutId id="2147483649" r:id="rId1"/>
    <p:sldLayoutId id="2147483716" r:id="rId2"/>
    <p:sldLayoutId id="2147483674" r:id="rId3"/>
    <p:sldLayoutId id="2147483714" r:id="rId4"/>
    <p:sldLayoutId id="2147483699" r:id="rId5"/>
    <p:sldLayoutId id="2147483713" r:id="rId6"/>
    <p:sldLayoutId id="2147483698" r:id="rId7"/>
    <p:sldLayoutId id="2147483700" r:id="rId8"/>
    <p:sldLayoutId id="2147483661" r:id="rId9"/>
    <p:sldLayoutId id="2147483655" r:id="rId10"/>
    <p:sldLayoutId id="2147483715" r:id="rId11"/>
    <p:sldLayoutId id="2147483717" r:id="rId12"/>
  </p:sldLayoutIdLst>
  <p:txStyles>
    <p:title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s.weixin.qq.com/miniprogram/dev/wxcloud/reference-client-api/storage/uploadFile.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developers.weixin.qq.com/miniprogram/dev/wxcloud/basis/getting-started.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eilanwl/ColorUI"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XDTIC/HowToBeginWithWechatMiniProgra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65236548-F92E-4CEA-990F-9053A3B34E8A}"/>
              </a:ext>
            </a:extLst>
          </p:cNvPr>
          <p:cNvSpPr>
            <a:spLocks noGrp="1"/>
          </p:cNvSpPr>
          <p:nvPr>
            <p:ph type="subTitle" idx="1"/>
          </p:nvPr>
        </p:nvSpPr>
        <p:spPr>
          <a:xfrm>
            <a:off x="628996" y="5866721"/>
            <a:ext cx="5467004" cy="729067"/>
          </a:xfrm>
        </p:spPr>
        <p:txBody>
          <a:bodyPr/>
          <a:lstStyle/>
          <a:p>
            <a:r>
              <a:rPr lang="zh-CN" altLang="en-US" dirty="0">
                <a:latin typeface="+mn-ea"/>
              </a:rPr>
              <a:t>西安电子科技大学</a:t>
            </a:r>
            <a:r>
              <a:rPr lang="en-US" altLang="zh-CN" dirty="0">
                <a:latin typeface="+mn-ea"/>
              </a:rPr>
              <a:t> · </a:t>
            </a:r>
            <a:r>
              <a:rPr lang="zh-CN" altLang="en-US" dirty="0">
                <a:latin typeface="+mn-ea"/>
              </a:rPr>
              <a:t>雁塔校区</a:t>
            </a:r>
            <a:endParaRPr lang="zh-CN" altLang="en-US" dirty="0"/>
          </a:p>
        </p:txBody>
      </p:sp>
      <p:sp>
        <p:nvSpPr>
          <p:cNvPr id="7" name="副标题 2">
            <a:extLst>
              <a:ext uri="{FF2B5EF4-FFF2-40B4-BE49-F238E27FC236}">
                <a16:creationId xmlns:a16="http://schemas.microsoft.com/office/drawing/2014/main" id="{4F8B8B6E-977B-4EF0-826E-D77711E6ACCC}"/>
              </a:ext>
            </a:extLst>
          </p:cNvPr>
          <p:cNvSpPr txBox="1">
            <a:spLocks/>
          </p:cNvSpPr>
          <p:nvPr/>
        </p:nvSpPr>
        <p:spPr>
          <a:xfrm>
            <a:off x="694933" y="2268793"/>
            <a:ext cx="8121076" cy="359792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400" kern="1200">
                <a:solidFill>
                  <a:schemeClr val="bg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150000"/>
              </a:lnSpc>
              <a:spcBef>
                <a:spcPts val="2000"/>
              </a:spcBef>
              <a:buClr>
                <a:srgbClr val="016EFF"/>
              </a:buClr>
              <a:buSzPct val="60000"/>
              <a:buFont typeface="Wingdings" panose="05000000000000000000" pitchFamily="2" charset="2"/>
              <a:buNone/>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914400" indent="0" algn="ctr" defTabSz="914400" rtl="0" eaLnBrk="1" latinLnBrk="0" hangingPunct="1">
              <a:lnSpc>
                <a:spcPct val="150000"/>
              </a:lnSpc>
              <a:spcBef>
                <a:spcPts val="500"/>
              </a:spcBef>
              <a:buClr>
                <a:srgbClr val="016EFF"/>
              </a:buClr>
              <a:buFont typeface="Arial" panose="020B0604020202020204" pitchFamily="34" charset="0"/>
              <a:buNone/>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371600" indent="0" algn="ctr" defTabSz="914400" rtl="0" eaLnBrk="1" latinLnBrk="0" hangingPunct="1">
              <a:lnSpc>
                <a:spcPct val="90000"/>
              </a:lnSpc>
              <a:spcBef>
                <a:spcPts val="500"/>
              </a:spcBef>
              <a:buClr>
                <a:srgbClr val="016EFF"/>
              </a:buClr>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4pPr>
            <a:lvl5pPr marL="1828800" indent="0" algn="ctr" defTabSz="914400" rtl="0" eaLnBrk="1" latinLnBrk="0" hangingPunct="1">
              <a:lnSpc>
                <a:spcPct val="90000"/>
              </a:lnSpc>
              <a:spcBef>
                <a:spcPts val="500"/>
              </a:spcBef>
              <a:buClr>
                <a:srgbClr val="016EFF"/>
              </a:buClr>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4400" b="1" dirty="0"/>
              <a:t>主题：</a:t>
            </a:r>
            <a:endParaRPr lang="en-US" altLang="zh-CN" sz="4400" b="1" dirty="0"/>
          </a:p>
          <a:p>
            <a:r>
              <a:rPr lang="zh-CN" altLang="en-US" sz="4000" dirty="0">
                <a:latin typeface="+mn-ea"/>
              </a:rPr>
              <a:t>零基础上手微信小程序云开发</a:t>
            </a:r>
            <a:endParaRPr lang="en-US" altLang="zh-CN" sz="4000" dirty="0">
              <a:latin typeface="+mn-ea"/>
            </a:endParaRPr>
          </a:p>
          <a:p>
            <a:endParaRPr lang="en-US" altLang="zh-CN" sz="2800" dirty="0">
              <a:latin typeface="+mn-ea"/>
            </a:endParaRPr>
          </a:p>
          <a:p>
            <a:r>
              <a:rPr lang="en-US" altLang="zh-CN" sz="2000" dirty="0">
                <a:latin typeface="+mn-ea"/>
              </a:rPr>
              <a:t>—— </a:t>
            </a:r>
            <a:r>
              <a:rPr lang="zh-CN" altLang="en-US" sz="2000" dirty="0">
                <a:latin typeface="+mn-ea"/>
              </a:rPr>
              <a:t>暨赛事介绍和校园技术工坊落地计划</a:t>
            </a:r>
            <a:endParaRPr lang="en-US" altLang="zh-CN" sz="2000" dirty="0">
              <a:latin typeface="+mn-ea"/>
            </a:endParaRPr>
          </a:p>
        </p:txBody>
      </p:sp>
    </p:spTree>
    <p:extLst>
      <p:ext uri="{BB962C8B-B14F-4D97-AF65-F5344CB8AC3E}">
        <p14:creationId xmlns:p14="http://schemas.microsoft.com/office/powerpoint/2010/main" val="3146045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0D4A8E46-7CD4-491C-811E-A400574E203F}"/>
              </a:ext>
            </a:extLst>
          </p:cNvPr>
          <p:cNvSpPr>
            <a:spLocks noGrp="1"/>
          </p:cNvSpPr>
          <p:nvPr>
            <p:ph type="title"/>
          </p:nvPr>
        </p:nvSpPr>
        <p:spPr>
          <a:xfrm>
            <a:off x="360000" y="360001"/>
            <a:ext cx="10515600" cy="674716"/>
          </a:xfrm>
        </p:spPr>
        <p:txBody>
          <a:bodyPr/>
          <a:lstStyle/>
          <a:p>
            <a:r>
              <a:rPr lang="en-US" altLang="zh-CN" dirty="0">
                <a:latin typeface="+mn-ea"/>
                <a:cs typeface="+mn-ea"/>
              </a:rPr>
              <a:t>PART2 </a:t>
            </a:r>
            <a:r>
              <a:rPr lang="zh-CN" altLang="en-US" dirty="0">
                <a:latin typeface="+mn-ea"/>
                <a:cs typeface="+mn-ea"/>
                <a:sym typeface="+mn-ea"/>
              </a:rPr>
              <a:t>如何认识云开发模式 </a:t>
            </a:r>
            <a:r>
              <a:rPr lang="en-US" altLang="zh-CN" dirty="0">
                <a:latin typeface="+mn-ea"/>
                <a:cs typeface="+mn-ea"/>
                <a:sym typeface="+mn-ea"/>
              </a:rPr>
              <a:t>—— </a:t>
            </a:r>
            <a:r>
              <a:rPr lang="zh-CN" altLang="en-US" dirty="0">
                <a:latin typeface="+mn-ea"/>
                <a:cs typeface="+mn-ea"/>
                <a:sym typeface="+mn-ea"/>
              </a:rPr>
              <a:t>学会读文档</a:t>
            </a:r>
            <a:br>
              <a:rPr lang="zh-CN" altLang="en-US" dirty="0"/>
            </a:br>
            <a:endParaRPr lang="zh-CN" altLang="en-US" dirty="0"/>
          </a:p>
        </p:txBody>
      </p:sp>
      <p:sp>
        <p:nvSpPr>
          <p:cNvPr id="8" name="文本占位符 6">
            <a:extLst>
              <a:ext uri="{FF2B5EF4-FFF2-40B4-BE49-F238E27FC236}">
                <a16:creationId xmlns:a16="http://schemas.microsoft.com/office/drawing/2014/main" id="{70190C3C-3DF2-49A2-8CDB-B246C0A7CE20}"/>
              </a:ext>
            </a:extLst>
          </p:cNvPr>
          <p:cNvSpPr txBox="1">
            <a:spLocks/>
          </p:cNvSpPr>
          <p:nvPr/>
        </p:nvSpPr>
        <p:spPr>
          <a:xfrm>
            <a:off x="1023732" y="1116255"/>
            <a:ext cx="10674625" cy="729421"/>
          </a:xfrm>
          <a:prstGeom prst="rect">
            <a:avLst/>
          </a:prstGeom>
        </p:spPr>
        <p:txBody>
          <a:bodyPr>
            <a:no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hlinkClick r:id="rId3"/>
              </a:rPr>
              <a:t>https://developers.weixin.qq.com/miniprogram/dev/wxcloud/reference-client-api/storage/uploadFile.html</a:t>
            </a:r>
            <a:endParaRPr lang="zh-CN" altLang="en-US" sz="2500" b="1" dirty="0"/>
          </a:p>
        </p:txBody>
      </p:sp>
      <p:sp>
        <p:nvSpPr>
          <p:cNvPr id="12" name="文本占位符 9">
            <a:extLst>
              <a:ext uri="{FF2B5EF4-FFF2-40B4-BE49-F238E27FC236}">
                <a16:creationId xmlns:a16="http://schemas.microsoft.com/office/drawing/2014/main" id="{6C438CAD-2549-4F75-A4D6-5B385C6F09E3}"/>
              </a:ext>
            </a:extLst>
          </p:cNvPr>
          <p:cNvSpPr txBox="1">
            <a:spLocks/>
          </p:cNvSpPr>
          <p:nvPr/>
        </p:nvSpPr>
        <p:spPr>
          <a:xfrm>
            <a:off x="859736" y="5306087"/>
            <a:ext cx="11002616" cy="1191912"/>
          </a:xfrm>
          <a:prstGeom prst="rect">
            <a:avLst/>
          </a:prstGeom>
        </p:spPr>
        <p:txBody>
          <a:bodyPr>
            <a:normAutofit fontScale="92500"/>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latin typeface="+mn-ea"/>
                <a:cs typeface="+mn-ea"/>
              </a:rPr>
              <a:t>你会发现，无论代码封装得多复杂，但是文档永远都是简单易懂的。</a:t>
            </a:r>
            <a:endParaRPr lang="en-US" altLang="zh-CN" sz="2400" dirty="0">
              <a:latin typeface="+mn-ea"/>
              <a:cs typeface="+mn-ea"/>
            </a:endParaRPr>
          </a:p>
          <a:p>
            <a:pPr algn="ctr"/>
            <a:r>
              <a:rPr lang="zh-CN" altLang="en-US" sz="2400" dirty="0">
                <a:latin typeface="+mn-ea"/>
                <a:cs typeface="+mn-ea"/>
              </a:rPr>
              <a:t>你所要做的就是找到文档，然后粘贴复制，再根据业务需要，加上一点点变动即可。</a:t>
            </a:r>
            <a:endParaRPr lang="zh-CN" altLang="en-US" sz="2400" dirty="0"/>
          </a:p>
        </p:txBody>
      </p:sp>
      <p:pic>
        <p:nvPicPr>
          <p:cNvPr id="2" name="图片 1">
            <a:extLst>
              <a:ext uri="{FF2B5EF4-FFF2-40B4-BE49-F238E27FC236}">
                <a16:creationId xmlns:a16="http://schemas.microsoft.com/office/drawing/2014/main" id="{326BA564-9B6E-4F03-9FB0-BCE0E62D0062}"/>
              </a:ext>
            </a:extLst>
          </p:cNvPr>
          <p:cNvPicPr>
            <a:picLocks noChangeAspect="1"/>
          </p:cNvPicPr>
          <p:nvPr/>
        </p:nvPicPr>
        <p:blipFill>
          <a:blip r:embed="rId4"/>
          <a:stretch>
            <a:fillRect/>
          </a:stretch>
        </p:blipFill>
        <p:spPr>
          <a:xfrm>
            <a:off x="4617940" y="2269895"/>
            <a:ext cx="2956119" cy="2904074"/>
          </a:xfrm>
          <a:prstGeom prst="rect">
            <a:avLst/>
          </a:prstGeom>
        </p:spPr>
      </p:pic>
    </p:spTree>
    <p:extLst>
      <p:ext uri="{BB962C8B-B14F-4D97-AF65-F5344CB8AC3E}">
        <p14:creationId xmlns:p14="http://schemas.microsoft.com/office/powerpoint/2010/main" val="13205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B31F04-9CF4-407E-901A-5EFCA1751B60}"/>
              </a:ext>
            </a:extLst>
          </p:cNvPr>
          <p:cNvPicPr>
            <a:picLocks noChangeAspect="1"/>
          </p:cNvPicPr>
          <p:nvPr/>
        </p:nvPicPr>
        <p:blipFill>
          <a:blip r:embed="rId3"/>
          <a:stretch>
            <a:fillRect/>
          </a:stretch>
        </p:blipFill>
        <p:spPr>
          <a:xfrm>
            <a:off x="1083368" y="1128091"/>
            <a:ext cx="11300789" cy="4994413"/>
          </a:xfrm>
          <a:prstGeom prst="rect">
            <a:avLst/>
          </a:prstGeom>
        </p:spPr>
      </p:pic>
      <p:sp>
        <p:nvSpPr>
          <p:cNvPr id="10" name="标题 9">
            <a:extLst>
              <a:ext uri="{FF2B5EF4-FFF2-40B4-BE49-F238E27FC236}">
                <a16:creationId xmlns:a16="http://schemas.microsoft.com/office/drawing/2014/main" id="{0D4A8E46-7CD4-491C-811E-A400574E203F}"/>
              </a:ext>
            </a:extLst>
          </p:cNvPr>
          <p:cNvSpPr>
            <a:spLocks noGrp="1"/>
          </p:cNvSpPr>
          <p:nvPr>
            <p:ph type="title"/>
          </p:nvPr>
        </p:nvSpPr>
        <p:spPr>
          <a:xfrm>
            <a:off x="360000" y="360001"/>
            <a:ext cx="10515600" cy="674716"/>
          </a:xfrm>
        </p:spPr>
        <p:txBody>
          <a:bodyPr/>
          <a:lstStyle/>
          <a:p>
            <a:r>
              <a:rPr lang="en-US" altLang="zh-CN" dirty="0">
                <a:latin typeface="+mn-ea"/>
                <a:cs typeface="+mn-ea"/>
              </a:rPr>
              <a:t>PART2 </a:t>
            </a:r>
            <a:r>
              <a:rPr lang="zh-CN" altLang="en-US" dirty="0">
                <a:latin typeface="+mn-ea"/>
                <a:cs typeface="+mn-ea"/>
                <a:sym typeface="+mn-ea"/>
              </a:rPr>
              <a:t>如何认识云开发模式 </a:t>
            </a:r>
            <a:r>
              <a:rPr lang="en-US" altLang="zh-CN" dirty="0">
                <a:latin typeface="+mn-ea"/>
                <a:cs typeface="+mn-ea"/>
                <a:sym typeface="+mn-ea"/>
              </a:rPr>
              <a:t>—— </a:t>
            </a:r>
            <a:r>
              <a:rPr lang="zh-CN" altLang="en-US" dirty="0">
                <a:latin typeface="+mn-ea"/>
                <a:cs typeface="+mn-ea"/>
                <a:sym typeface="+mn-ea"/>
              </a:rPr>
              <a:t>数据库</a:t>
            </a:r>
            <a:br>
              <a:rPr lang="zh-CN" altLang="en-US" dirty="0"/>
            </a:br>
            <a:endParaRPr lang="zh-CN" altLang="en-US" dirty="0"/>
          </a:p>
        </p:txBody>
      </p:sp>
    </p:spTree>
    <p:extLst>
      <p:ext uri="{BB962C8B-B14F-4D97-AF65-F5344CB8AC3E}">
        <p14:creationId xmlns:p14="http://schemas.microsoft.com/office/powerpoint/2010/main" val="44775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0D4A8E46-7CD4-491C-811E-A400574E203F}"/>
              </a:ext>
            </a:extLst>
          </p:cNvPr>
          <p:cNvSpPr>
            <a:spLocks noGrp="1"/>
          </p:cNvSpPr>
          <p:nvPr>
            <p:ph type="title"/>
          </p:nvPr>
        </p:nvSpPr>
        <p:spPr>
          <a:xfrm>
            <a:off x="360000" y="360001"/>
            <a:ext cx="10515600" cy="674716"/>
          </a:xfrm>
        </p:spPr>
        <p:txBody>
          <a:bodyPr/>
          <a:lstStyle/>
          <a:p>
            <a:r>
              <a:rPr lang="en-US" altLang="zh-CN" dirty="0">
                <a:latin typeface="+mn-ea"/>
                <a:cs typeface="+mn-ea"/>
              </a:rPr>
              <a:t>PART2 </a:t>
            </a:r>
            <a:r>
              <a:rPr lang="zh-CN" altLang="en-US" dirty="0">
                <a:latin typeface="+mn-ea"/>
                <a:cs typeface="+mn-ea"/>
                <a:sym typeface="+mn-ea"/>
              </a:rPr>
              <a:t>如何认识云开发模式 </a:t>
            </a:r>
            <a:r>
              <a:rPr lang="en-US" altLang="zh-CN" dirty="0">
                <a:latin typeface="+mn-ea"/>
                <a:cs typeface="+mn-ea"/>
                <a:sym typeface="+mn-ea"/>
              </a:rPr>
              <a:t>—— </a:t>
            </a:r>
            <a:r>
              <a:rPr lang="zh-CN" altLang="en-US" dirty="0">
                <a:latin typeface="+mn-ea"/>
                <a:cs typeface="+mn-ea"/>
                <a:sym typeface="+mn-ea"/>
              </a:rPr>
              <a:t>云函数的层次</a:t>
            </a:r>
            <a:br>
              <a:rPr lang="zh-CN" altLang="en-US" dirty="0"/>
            </a:br>
            <a:endParaRPr lang="zh-CN" altLang="en-US" dirty="0"/>
          </a:p>
        </p:txBody>
      </p:sp>
      <p:pic>
        <p:nvPicPr>
          <p:cNvPr id="2" name="图片 1">
            <a:extLst>
              <a:ext uri="{FF2B5EF4-FFF2-40B4-BE49-F238E27FC236}">
                <a16:creationId xmlns:a16="http://schemas.microsoft.com/office/drawing/2014/main" id="{2BC58A65-C744-453C-B11B-8AE75C63FF4F}"/>
              </a:ext>
            </a:extLst>
          </p:cNvPr>
          <p:cNvPicPr>
            <a:picLocks noChangeAspect="1"/>
          </p:cNvPicPr>
          <p:nvPr/>
        </p:nvPicPr>
        <p:blipFill>
          <a:blip r:embed="rId3"/>
          <a:stretch>
            <a:fillRect/>
          </a:stretch>
        </p:blipFill>
        <p:spPr>
          <a:xfrm>
            <a:off x="1239659" y="2786074"/>
            <a:ext cx="2934195" cy="3191873"/>
          </a:xfrm>
          <a:prstGeom prst="rect">
            <a:avLst/>
          </a:prstGeom>
        </p:spPr>
      </p:pic>
      <p:sp>
        <p:nvSpPr>
          <p:cNvPr id="4" name="矩形 3">
            <a:extLst>
              <a:ext uri="{FF2B5EF4-FFF2-40B4-BE49-F238E27FC236}">
                <a16:creationId xmlns:a16="http://schemas.microsoft.com/office/drawing/2014/main" id="{A1C327BF-5901-465D-8BF5-CDA9C89AAA41}"/>
              </a:ext>
            </a:extLst>
          </p:cNvPr>
          <p:cNvSpPr/>
          <p:nvPr/>
        </p:nvSpPr>
        <p:spPr>
          <a:xfrm>
            <a:off x="983974" y="881377"/>
            <a:ext cx="11036870" cy="1323439"/>
          </a:xfrm>
          <a:prstGeom prst="rect">
            <a:avLst/>
          </a:prstGeom>
        </p:spPr>
        <p:txBody>
          <a:bodyPr wrap="square">
            <a:spAutoFit/>
          </a:bodyPr>
          <a:lstStyle/>
          <a:p>
            <a:r>
              <a:rPr lang="en-US" altLang="zh-CN" sz="4000" b="1" dirty="0">
                <a:hlinkClick r:id="rId4"/>
              </a:rPr>
              <a:t>https://developers.weixin.qq.com/miniprogram/dev/wxcloud/basis/getting-started.html</a:t>
            </a:r>
            <a:endParaRPr lang="zh-CN" altLang="en-US" sz="4000" b="1" dirty="0"/>
          </a:p>
        </p:txBody>
      </p:sp>
      <p:sp>
        <p:nvSpPr>
          <p:cNvPr id="6" name="文本占位符 9">
            <a:extLst>
              <a:ext uri="{FF2B5EF4-FFF2-40B4-BE49-F238E27FC236}">
                <a16:creationId xmlns:a16="http://schemas.microsoft.com/office/drawing/2014/main" id="{75A1107B-AD69-4DC8-98FA-D890F6C38289}"/>
              </a:ext>
            </a:extLst>
          </p:cNvPr>
          <p:cNvSpPr txBox="1">
            <a:spLocks/>
          </p:cNvSpPr>
          <p:nvPr/>
        </p:nvSpPr>
        <p:spPr>
          <a:xfrm>
            <a:off x="4055167" y="3055446"/>
            <a:ext cx="7414590" cy="2809783"/>
          </a:xfrm>
          <a:prstGeom prst="rect">
            <a:avLst/>
          </a:prstGeom>
        </p:spPr>
        <p:txBody>
          <a:bodyPr>
            <a:norm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latin typeface="+mn-ea"/>
                <a:cs typeface="+mn-ea"/>
              </a:rPr>
              <a:t>· </a:t>
            </a:r>
            <a:r>
              <a:rPr lang="zh-CN" altLang="en-US" sz="2800" dirty="0">
                <a:latin typeface="+mn-ea"/>
                <a:cs typeface="+mn-ea"/>
              </a:rPr>
              <a:t>云函数只是能够进行更高等级的操作，例如获取用户信息等。</a:t>
            </a:r>
            <a:endParaRPr lang="en-US" altLang="zh-CN" sz="2800" dirty="0">
              <a:latin typeface="+mn-ea"/>
              <a:cs typeface="+mn-ea"/>
            </a:endParaRPr>
          </a:p>
          <a:p>
            <a:endParaRPr lang="en-US" altLang="zh-CN" sz="2800" dirty="0">
              <a:latin typeface="+mn-ea"/>
              <a:cs typeface="+mn-ea"/>
            </a:endParaRPr>
          </a:p>
          <a:p>
            <a:r>
              <a:rPr lang="en-US" altLang="zh-CN" sz="2800" dirty="0">
                <a:latin typeface="+mn-ea"/>
                <a:cs typeface="+mn-ea"/>
              </a:rPr>
              <a:t>· </a:t>
            </a:r>
            <a:r>
              <a:rPr lang="zh-CN" altLang="en-US" sz="2800" dirty="0">
                <a:latin typeface="+mn-ea"/>
                <a:cs typeface="+mn-ea"/>
              </a:rPr>
              <a:t>数据库操作并不一定需要放到云函数端，用户在小程序端一样可以增删改查自己的信息。</a:t>
            </a:r>
            <a:endParaRPr lang="zh-CN" altLang="en-US" sz="2800" dirty="0"/>
          </a:p>
        </p:txBody>
      </p:sp>
    </p:spTree>
    <p:extLst>
      <p:ext uri="{BB962C8B-B14F-4D97-AF65-F5344CB8AC3E}">
        <p14:creationId xmlns:p14="http://schemas.microsoft.com/office/powerpoint/2010/main" val="397932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9655A10-414B-4C1E-A89A-0ADB3B3E7221}"/>
              </a:ext>
            </a:extLst>
          </p:cNvPr>
          <p:cNvSpPr>
            <a:spLocks noGrp="1"/>
          </p:cNvSpPr>
          <p:nvPr>
            <p:ph type="ctrTitle"/>
          </p:nvPr>
        </p:nvSpPr>
        <p:spPr>
          <a:xfrm>
            <a:off x="493221" y="939337"/>
            <a:ext cx="9068222" cy="916853"/>
          </a:xfrm>
        </p:spPr>
        <p:txBody>
          <a:bodyPr>
            <a:normAutofit/>
          </a:bodyPr>
          <a:lstStyle/>
          <a:p>
            <a:r>
              <a:rPr lang="zh-CN" altLang="en-US" dirty="0">
                <a:latin typeface="+mn-ea"/>
                <a:cs typeface="+mn-ea"/>
                <a:sym typeface="+mn-ea"/>
              </a:rPr>
              <a:t>如何深入云开发</a:t>
            </a:r>
            <a:endParaRPr lang="zh-CN" altLang="en-US" dirty="0"/>
          </a:p>
        </p:txBody>
      </p:sp>
      <p:sp>
        <p:nvSpPr>
          <p:cNvPr id="11" name="副标题 10">
            <a:extLst>
              <a:ext uri="{FF2B5EF4-FFF2-40B4-BE49-F238E27FC236}">
                <a16:creationId xmlns:a16="http://schemas.microsoft.com/office/drawing/2014/main" id="{49278F3F-4B83-4DF9-8820-D7AAF77FD860}"/>
              </a:ext>
            </a:extLst>
          </p:cNvPr>
          <p:cNvSpPr>
            <a:spLocks noGrp="1"/>
          </p:cNvSpPr>
          <p:nvPr>
            <p:ph type="subTitle" idx="1"/>
          </p:nvPr>
        </p:nvSpPr>
        <p:spPr>
          <a:xfrm>
            <a:off x="493221" y="1856190"/>
            <a:ext cx="5867822" cy="729067"/>
          </a:xfrm>
        </p:spPr>
        <p:txBody>
          <a:bodyPr>
            <a:normAutofit/>
          </a:bodyPr>
          <a:lstStyle/>
          <a:p>
            <a:r>
              <a:rPr lang="en-US" altLang="zh-CN" dirty="0">
                <a:latin typeface="+mn-ea"/>
                <a:cs typeface="+mn-ea"/>
                <a:sym typeface="+mn-ea"/>
              </a:rPr>
              <a:t>	——</a:t>
            </a:r>
            <a:r>
              <a:rPr lang="zh-CN" altLang="en-US" dirty="0">
                <a:latin typeface="+mn-ea"/>
                <a:cs typeface="+mn-ea"/>
                <a:sym typeface="+mn-ea"/>
              </a:rPr>
              <a:t>像搭积木一样构建你的产品</a:t>
            </a:r>
            <a:endParaRPr lang="zh-CN" altLang="en-US" dirty="0"/>
          </a:p>
        </p:txBody>
      </p:sp>
      <p:sp>
        <p:nvSpPr>
          <p:cNvPr id="12" name="文本占位符 11">
            <a:extLst>
              <a:ext uri="{FF2B5EF4-FFF2-40B4-BE49-F238E27FC236}">
                <a16:creationId xmlns:a16="http://schemas.microsoft.com/office/drawing/2014/main" id="{0530B2F2-6E5C-487E-AD9B-7D44D7A29418}"/>
              </a:ext>
            </a:extLst>
          </p:cNvPr>
          <p:cNvSpPr>
            <a:spLocks noGrp="1"/>
          </p:cNvSpPr>
          <p:nvPr>
            <p:ph type="body" sz="quarter" idx="13"/>
          </p:nvPr>
        </p:nvSpPr>
        <p:spPr/>
        <p:txBody>
          <a:bodyPr>
            <a:normAutofit/>
          </a:bodyPr>
          <a:lstStyle/>
          <a:p>
            <a:r>
              <a:rPr lang="en-US" altLang="zh-CN" dirty="0"/>
              <a:t>03</a:t>
            </a:r>
            <a:endParaRPr lang="zh-CN" altLang="en-US" dirty="0"/>
          </a:p>
        </p:txBody>
      </p:sp>
      <p:sp>
        <p:nvSpPr>
          <p:cNvPr id="13" name="文本占位符 12">
            <a:extLst>
              <a:ext uri="{FF2B5EF4-FFF2-40B4-BE49-F238E27FC236}">
                <a16:creationId xmlns:a16="http://schemas.microsoft.com/office/drawing/2014/main" id="{1059510B-2879-4EFC-87F5-DB4261BD2BCF}"/>
              </a:ext>
            </a:extLst>
          </p:cNvPr>
          <p:cNvSpPr>
            <a:spLocks noGrp="1"/>
          </p:cNvSpPr>
          <p:nvPr>
            <p:ph type="body" sz="quarter" idx="14"/>
          </p:nvPr>
        </p:nvSpPr>
        <p:spPr/>
        <p:txBody>
          <a:bodyPr>
            <a:normAutofit/>
          </a:bodyPr>
          <a:lstStyle/>
          <a:p>
            <a:endParaRPr lang="zh-CN" altLang="en-US"/>
          </a:p>
        </p:txBody>
      </p:sp>
      <p:sp>
        <p:nvSpPr>
          <p:cNvPr id="27" name="文本占位符 13">
            <a:extLst>
              <a:ext uri="{FF2B5EF4-FFF2-40B4-BE49-F238E27FC236}">
                <a16:creationId xmlns:a16="http://schemas.microsoft.com/office/drawing/2014/main" id="{F356A572-4CF4-4050-BBA5-4CAEDAE23E3F}"/>
              </a:ext>
            </a:extLst>
          </p:cNvPr>
          <p:cNvSpPr>
            <a:spLocks noGrp="1"/>
          </p:cNvSpPr>
          <p:nvPr>
            <p:ph type="body" sz="quarter" idx="15"/>
          </p:nvPr>
        </p:nvSpPr>
        <p:spPr>
          <a:xfrm>
            <a:off x="1065153" y="3558917"/>
            <a:ext cx="2126934" cy="457200"/>
          </a:xfrm>
        </p:spPr>
        <p:txBody>
          <a:bodyPr>
            <a:normAutofit/>
          </a:bodyPr>
          <a:lstStyle/>
          <a:p>
            <a:r>
              <a:rPr lang="en-US" altLang="zh-CN" dirty="0">
                <a:cs typeface="+mn-ea"/>
                <a:sym typeface="+mn-ea"/>
              </a:rPr>
              <a:t>1.1</a:t>
            </a:r>
            <a:r>
              <a:rPr lang="zh-CN" altLang="en-US" dirty="0">
                <a:cs typeface="+mn-ea"/>
                <a:sym typeface="+mn-ea"/>
              </a:rPr>
              <a:t>  认识组件库</a:t>
            </a:r>
          </a:p>
          <a:p>
            <a:endParaRPr lang="zh-CN" altLang="en-US" dirty="0"/>
          </a:p>
        </p:txBody>
      </p:sp>
      <p:sp>
        <p:nvSpPr>
          <p:cNvPr id="28" name="文本占位符 14">
            <a:extLst>
              <a:ext uri="{FF2B5EF4-FFF2-40B4-BE49-F238E27FC236}">
                <a16:creationId xmlns:a16="http://schemas.microsoft.com/office/drawing/2014/main" id="{AB9668A6-9056-47EA-A0FB-9F0A0757B75E}"/>
              </a:ext>
            </a:extLst>
          </p:cNvPr>
          <p:cNvSpPr>
            <a:spLocks noGrp="1"/>
          </p:cNvSpPr>
          <p:nvPr>
            <p:ph type="body" sz="quarter" idx="16"/>
          </p:nvPr>
        </p:nvSpPr>
        <p:spPr>
          <a:xfrm>
            <a:off x="1065153" y="3964939"/>
            <a:ext cx="6250047" cy="916853"/>
          </a:xfrm>
        </p:spPr>
        <p:txBody>
          <a:bodyPr>
            <a:normAutofit/>
          </a:bodyPr>
          <a:lstStyle/>
          <a:p>
            <a:r>
              <a:rPr lang="en-US" altLang="zh-CN" dirty="0" err="1">
                <a:cs typeface="+mn-ea"/>
              </a:rPr>
              <a:t>ColorUI</a:t>
            </a:r>
            <a:endParaRPr lang="en-US" altLang="zh-CN" dirty="0">
              <a:cs typeface="+mn-ea"/>
            </a:endParaRPr>
          </a:p>
          <a:p>
            <a:r>
              <a:rPr lang="en-US" altLang="zh-CN" dirty="0">
                <a:cs typeface="+mn-ea"/>
              </a:rPr>
              <a:t>@See </a:t>
            </a:r>
            <a:r>
              <a:rPr lang="en-US" altLang="zh-CN" dirty="0">
                <a:hlinkClick r:id="rId3">
                  <a:extLst>
                    <a:ext uri="{A12FA001-AC4F-418D-AE19-62706E023703}">
                      <ahyp:hlinkClr xmlns:ahyp="http://schemas.microsoft.com/office/drawing/2018/hyperlinkcolor" val="tx"/>
                    </a:ext>
                  </a:extLst>
                </a:hlinkClick>
              </a:rPr>
              <a:t>https://github.com/weilanwl/ColorUI</a:t>
            </a:r>
            <a:endParaRPr lang="zh-CN" altLang="en-US" dirty="0"/>
          </a:p>
        </p:txBody>
      </p:sp>
      <p:sp>
        <p:nvSpPr>
          <p:cNvPr id="29" name="图片占位符 19">
            <a:extLst>
              <a:ext uri="{FF2B5EF4-FFF2-40B4-BE49-F238E27FC236}">
                <a16:creationId xmlns:a16="http://schemas.microsoft.com/office/drawing/2014/main" id="{C4A81B06-92F2-4049-B7B8-868E82D544E5}"/>
              </a:ext>
            </a:extLst>
          </p:cNvPr>
          <p:cNvSpPr>
            <a:spLocks noGrp="1"/>
          </p:cNvSpPr>
          <p:nvPr>
            <p:ph type="pic" sz="quarter" idx="21"/>
          </p:nvPr>
        </p:nvSpPr>
        <p:spPr>
          <a:xfrm>
            <a:off x="516513" y="3702343"/>
            <a:ext cx="400050" cy="411187"/>
          </a:xfrm>
        </p:spPr>
      </p:sp>
      <p:sp>
        <p:nvSpPr>
          <p:cNvPr id="30" name="文本占位符 15">
            <a:extLst>
              <a:ext uri="{FF2B5EF4-FFF2-40B4-BE49-F238E27FC236}">
                <a16:creationId xmlns:a16="http://schemas.microsoft.com/office/drawing/2014/main" id="{5F2F51F8-DA62-408F-AEA9-DD3FEAE5F32F}"/>
              </a:ext>
            </a:extLst>
          </p:cNvPr>
          <p:cNvSpPr>
            <a:spLocks noGrp="1"/>
          </p:cNvSpPr>
          <p:nvPr>
            <p:ph type="body" sz="quarter" idx="17"/>
          </p:nvPr>
        </p:nvSpPr>
        <p:spPr>
          <a:xfrm>
            <a:off x="1065152" y="5154305"/>
            <a:ext cx="3208397" cy="457200"/>
          </a:xfrm>
        </p:spPr>
        <p:txBody>
          <a:bodyPr>
            <a:normAutofit/>
          </a:bodyPr>
          <a:lstStyle/>
          <a:p>
            <a:r>
              <a:rPr lang="en-US" altLang="zh-CN" sz="2100" dirty="0">
                <a:cs typeface="+mn-ea"/>
                <a:sym typeface="+mn-ea"/>
              </a:rPr>
              <a:t>1.2</a:t>
            </a:r>
            <a:r>
              <a:rPr lang="zh-CN" altLang="en-US" sz="2100" dirty="0">
                <a:cs typeface="+mn-ea"/>
                <a:sym typeface="+mn-ea"/>
              </a:rPr>
              <a:t>  事件、数据与绑定</a:t>
            </a:r>
          </a:p>
          <a:p>
            <a:endParaRPr lang="zh-CN" altLang="en-US" dirty="0"/>
          </a:p>
        </p:txBody>
      </p:sp>
      <p:sp>
        <p:nvSpPr>
          <p:cNvPr id="31" name="图片占位符 20">
            <a:extLst>
              <a:ext uri="{FF2B5EF4-FFF2-40B4-BE49-F238E27FC236}">
                <a16:creationId xmlns:a16="http://schemas.microsoft.com/office/drawing/2014/main" id="{E9589802-9DB9-4381-94A4-5211CBA2A701}"/>
              </a:ext>
            </a:extLst>
          </p:cNvPr>
          <p:cNvSpPr>
            <a:spLocks noGrp="1"/>
          </p:cNvSpPr>
          <p:nvPr>
            <p:ph type="pic" sz="quarter" idx="22"/>
          </p:nvPr>
        </p:nvSpPr>
        <p:spPr>
          <a:xfrm>
            <a:off x="535563" y="5154305"/>
            <a:ext cx="400050" cy="411187"/>
          </a:xfrm>
        </p:spPr>
      </p:sp>
    </p:spTree>
    <p:extLst>
      <p:ext uri="{BB962C8B-B14F-4D97-AF65-F5344CB8AC3E}">
        <p14:creationId xmlns:p14="http://schemas.microsoft.com/office/powerpoint/2010/main" val="3576800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140F3668-F9BD-2948-A0F0-F88D97158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0180" y="3165776"/>
            <a:ext cx="406799" cy="406799"/>
          </a:xfrm>
          <a:prstGeom prst="rect">
            <a:avLst/>
          </a:prstGeom>
        </p:spPr>
      </p:pic>
      <p:grpSp>
        <p:nvGrpSpPr>
          <p:cNvPr id="33" name="组合 32"/>
          <p:cNvGrpSpPr/>
          <p:nvPr/>
        </p:nvGrpSpPr>
        <p:grpSpPr>
          <a:xfrm>
            <a:off x="788670" y="1512000"/>
            <a:ext cx="10615295" cy="3915410"/>
            <a:chOff x="1242" y="2958"/>
            <a:chExt cx="16717" cy="6166"/>
          </a:xfrm>
        </p:grpSpPr>
        <p:sp>
          <p:nvSpPr>
            <p:cNvPr id="6" name="文本框 5"/>
            <p:cNvSpPr txBox="1"/>
            <p:nvPr/>
          </p:nvSpPr>
          <p:spPr>
            <a:xfrm>
              <a:off x="5337" y="2958"/>
              <a:ext cx="8531" cy="727"/>
            </a:xfrm>
            <a:prstGeom prst="rect">
              <a:avLst/>
            </a:prstGeom>
            <a:noFill/>
          </p:spPr>
          <p:txBody>
            <a:bodyPr wrap="none" rtlCol="0">
              <a:spAutoFit/>
            </a:bodyPr>
            <a:lstStyle/>
            <a:p>
              <a:pPr algn="ctr"/>
              <a:r>
                <a:rPr lang="zh-CN" altLang="en-US" sz="2400" dirty="0">
                  <a:solidFill>
                    <a:srgbClr val="006EFF"/>
                  </a:solidFill>
                  <a:latin typeface="+mn-ea"/>
                </a:rPr>
                <a:t>显然，一个小程序离不开一下几个内容</a:t>
              </a:r>
            </a:p>
          </p:txBody>
        </p:sp>
        <p:grpSp>
          <p:nvGrpSpPr>
            <p:cNvPr id="25" name="组合 24"/>
            <p:cNvGrpSpPr/>
            <p:nvPr/>
          </p:nvGrpSpPr>
          <p:grpSpPr>
            <a:xfrm>
              <a:off x="1242" y="4849"/>
              <a:ext cx="16717" cy="4275"/>
              <a:chOff x="1242" y="4380"/>
              <a:chExt cx="16717" cy="4275"/>
            </a:xfrm>
          </p:grpSpPr>
          <p:grpSp>
            <p:nvGrpSpPr>
              <p:cNvPr id="19" name="组合 18"/>
              <p:cNvGrpSpPr/>
              <p:nvPr/>
            </p:nvGrpSpPr>
            <p:grpSpPr>
              <a:xfrm>
                <a:off x="1242" y="4380"/>
                <a:ext cx="16717" cy="4275"/>
                <a:chOff x="1343" y="4597"/>
                <a:chExt cx="16717" cy="4275"/>
              </a:xfrm>
            </p:grpSpPr>
            <p:grpSp>
              <p:nvGrpSpPr>
                <p:cNvPr id="15" name="组合 14"/>
                <p:cNvGrpSpPr/>
                <p:nvPr/>
              </p:nvGrpSpPr>
              <p:grpSpPr>
                <a:xfrm>
                  <a:off x="1343" y="4597"/>
                  <a:ext cx="3733" cy="3582"/>
                  <a:chOff x="1343" y="4597"/>
                  <a:chExt cx="3733" cy="3582"/>
                </a:xfrm>
              </p:grpSpPr>
              <p:sp>
                <p:nvSpPr>
                  <p:cNvPr id="10" name="椭圆 9"/>
                  <p:cNvSpPr/>
                  <p:nvPr/>
                </p:nvSpPr>
                <p:spPr>
                  <a:xfrm>
                    <a:off x="1792" y="4597"/>
                    <a:ext cx="2834" cy="2834"/>
                  </a:xfrm>
                  <a:prstGeom prst="ellipse">
                    <a:avLst/>
                  </a:prstGeom>
                  <a:noFill/>
                  <a:ln w="19050">
                    <a:solidFill>
                      <a:srgbClr val="00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文本框 25"/>
                  <p:cNvSpPr txBox="1"/>
                  <p:nvPr/>
                </p:nvSpPr>
                <p:spPr>
                  <a:xfrm>
                    <a:off x="1343" y="7576"/>
                    <a:ext cx="3733" cy="603"/>
                  </a:xfrm>
                  <a:prstGeom prst="rect">
                    <a:avLst/>
                  </a:prstGeom>
                  <a:noFill/>
                </p:spPr>
                <p:txBody>
                  <a:bodyPr wrap="square" rtlCol="0">
                    <a:spAutoFit/>
                  </a:bodyPr>
                  <a:lstStyle/>
                  <a:p>
                    <a:pPr algn="ctr" fontAlgn="auto">
                      <a:lnSpc>
                        <a:spcPct val="150000"/>
                      </a:lnSpc>
                    </a:pPr>
                    <a:r>
                      <a:rPr lang="zh-CN" altLang="en-US" sz="1400" dirty="0">
                        <a:solidFill>
                          <a:srgbClr val="006EFF"/>
                        </a:solidFill>
                        <a:latin typeface="+mn-ea"/>
                        <a:sym typeface="+mn-ea"/>
                      </a:rPr>
                      <a:t>页面上所显示的程序数据</a:t>
                    </a:r>
                  </a:p>
                </p:txBody>
              </p:sp>
              <p:sp>
                <p:nvSpPr>
                  <p:cNvPr id="13" name="文本框 12"/>
                  <p:cNvSpPr txBox="1"/>
                  <p:nvPr/>
                </p:nvSpPr>
                <p:spPr>
                  <a:xfrm>
                    <a:off x="2337" y="6135"/>
                    <a:ext cx="1745" cy="582"/>
                  </a:xfrm>
                  <a:prstGeom prst="rect">
                    <a:avLst/>
                  </a:prstGeom>
                  <a:noFill/>
                  <a:ln>
                    <a:noFill/>
                  </a:ln>
                </p:spPr>
                <p:txBody>
                  <a:bodyPr wrap="none" rtlCol="0">
                    <a:spAutoFit/>
                  </a:bodyPr>
                  <a:lstStyle/>
                  <a:p>
                    <a:pPr algn="ctr"/>
                    <a:r>
                      <a:rPr lang="zh-CN" altLang="en-US" dirty="0">
                        <a:solidFill>
                          <a:srgbClr val="006EFF"/>
                        </a:solidFill>
                        <a:latin typeface="+mn-ea"/>
                      </a:rPr>
                      <a:t>数据层面</a:t>
                    </a:r>
                  </a:p>
                </p:txBody>
              </p:sp>
            </p:grpSp>
            <p:grpSp>
              <p:nvGrpSpPr>
                <p:cNvPr id="16" name="组合 15"/>
                <p:cNvGrpSpPr/>
                <p:nvPr/>
              </p:nvGrpSpPr>
              <p:grpSpPr>
                <a:xfrm>
                  <a:off x="5671" y="4597"/>
                  <a:ext cx="3733" cy="3717"/>
                  <a:chOff x="5437" y="4597"/>
                  <a:chExt cx="3733" cy="3717"/>
                </a:xfrm>
              </p:grpSpPr>
              <p:sp>
                <p:nvSpPr>
                  <p:cNvPr id="57" name="椭圆 56"/>
                  <p:cNvSpPr/>
                  <p:nvPr/>
                </p:nvSpPr>
                <p:spPr>
                  <a:xfrm>
                    <a:off x="5887" y="4597"/>
                    <a:ext cx="2834" cy="283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文本框 2"/>
                  <p:cNvSpPr txBox="1"/>
                  <p:nvPr/>
                </p:nvSpPr>
                <p:spPr>
                  <a:xfrm>
                    <a:off x="5437" y="7711"/>
                    <a:ext cx="3733" cy="603"/>
                  </a:xfrm>
                  <a:prstGeom prst="rect">
                    <a:avLst/>
                  </a:prstGeom>
                  <a:noFill/>
                </p:spPr>
                <p:txBody>
                  <a:bodyPr wrap="square" rtlCol="0">
                    <a:spAutoFit/>
                  </a:bodyPr>
                  <a:lstStyle/>
                  <a:p>
                    <a:pPr algn="ctr" fontAlgn="auto">
                      <a:lnSpc>
                        <a:spcPct val="150000"/>
                      </a:lnSpc>
                    </a:pPr>
                    <a:r>
                      <a:rPr lang="zh-CN" altLang="en-US" sz="1400" dirty="0">
                        <a:solidFill>
                          <a:schemeClr val="bg1">
                            <a:lumMod val="50000"/>
                          </a:schemeClr>
                        </a:solidFill>
                        <a:latin typeface="+mn-ea"/>
                        <a:sym typeface="+mn-ea"/>
                      </a:rPr>
                      <a:t>如何进行页面交互</a:t>
                    </a:r>
                  </a:p>
                </p:txBody>
              </p:sp>
              <p:grpSp>
                <p:nvGrpSpPr>
                  <p:cNvPr id="8" name="组合 7"/>
                  <p:cNvGrpSpPr/>
                  <p:nvPr/>
                </p:nvGrpSpPr>
                <p:grpSpPr>
                  <a:xfrm>
                    <a:off x="6431" y="5311"/>
                    <a:ext cx="1745" cy="1406"/>
                    <a:chOff x="6431" y="5451"/>
                    <a:chExt cx="1745" cy="1406"/>
                  </a:xfrm>
                </p:grpSpPr>
                <p:sp>
                  <p:nvSpPr>
                    <p:cNvPr id="4" name="文本框 3"/>
                    <p:cNvSpPr txBox="1"/>
                    <p:nvPr/>
                  </p:nvSpPr>
                  <p:spPr>
                    <a:xfrm>
                      <a:off x="6431" y="6275"/>
                      <a:ext cx="1745" cy="582"/>
                    </a:xfrm>
                    <a:prstGeom prst="rect">
                      <a:avLst/>
                    </a:prstGeom>
                    <a:noFill/>
                    <a:ln>
                      <a:noFill/>
                    </a:ln>
                  </p:spPr>
                  <p:txBody>
                    <a:bodyPr wrap="none" rtlCol="0">
                      <a:spAutoFit/>
                    </a:bodyPr>
                    <a:lstStyle/>
                    <a:p>
                      <a:pPr algn="ctr"/>
                      <a:r>
                        <a:rPr lang="zh-CN" altLang="en-US" dirty="0">
                          <a:latin typeface="+mn-ea"/>
                        </a:rPr>
                        <a:t>应用层面</a:t>
                      </a:r>
                    </a:p>
                  </p:txBody>
                </p:sp>
                <p:pic>
                  <p:nvPicPr>
                    <p:cNvPr id="5" name="图片 4" descr="C:\Users\v_clangqiu\Desktop\record (2).pngrecord (2)"/>
                    <p:cNvPicPr>
                      <a:picLocks noChangeAspect="1"/>
                    </p:cNvPicPr>
                    <p:nvPr/>
                  </p:nvPicPr>
                  <p:blipFill>
                    <a:blip r:embed="rId3"/>
                    <a:srcRect t="1515" b="1515"/>
                    <a:stretch>
                      <a:fillRect/>
                    </a:stretch>
                  </p:blipFill>
                  <p:spPr>
                    <a:xfrm>
                      <a:off x="6974" y="5451"/>
                      <a:ext cx="660" cy="640"/>
                    </a:xfrm>
                    <a:prstGeom prst="rect">
                      <a:avLst/>
                    </a:prstGeom>
                  </p:spPr>
                </p:pic>
              </p:grpSp>
            </p:grpSp>
            <p:grpSp>
              <p:nvGrpSpPr>
                <p:cNvPr id="17" name="组合 16"/>
                <p:cNvGrpSpPr/>
                <p:nvPr/>
              </p:nvGrpSpPr>
              <p:grpSpPr>
                <a:xfrm>
                  <a:off x="9999" y="4597"/>
                  <a:ext cx="3733" cy="4275"/>
                  <a:chOff x="10115" y="4597"/>
                  <a:chExt cx="3733" cy="4275"/>
                </a:xfrm>
              </p:grpSpPr>
              <p:sp>
                <p:nvSpPr>
                  <p:cNvPr id="9" name="椭圆 8"/>
                  <p:cNvSpPr/>
                  <p:nvPr/>
                </p:nvSpPr>
                <p:spPr>
                  <a:xfrm>
                    <a:off x="10564" y="4597"/>
                    <a:ext cx="2834" cy="283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文本框 63"/>
                  <p:cNvSpPr txBox="1"/>
                  <p:nvPr/>
                </p:nvSpPr>
                <p:spPr>
                  <a:xfrm>
                    <a:off x="10115" y="7711"/>
                    <a:ext cx="3733" cy="1161"/>
                  </a:xfrm>
                  <a:prstGeom prst="rect">
                    <a:avLst/>
                  </a:prstGeom>
                  <a:noFill/>
                </p:spPr>
                <p:txBody>
                  <a:bodyPr wrap="square" rtlCol="0">
                    <a:spAutoFit/>
                  </a:bodyPr>
                  <a:lstStyle/>
                  <a:p>
                    <a:pPr algn="ctr" fontAlgn="auto">
                      <a:lnSpc>
                        <a:spcPct val="150000"/>
                      </a:lnSpc>
                    </a:pPr>
                    <a:r>
                      <a:rPr lang="zh-CN" altLang="en-US" sz="1400" dirty="0">
                        <a:solidFill>
                          <a:schemeClr val="bg1">
                            <a:lumMod val="50000"/>
                          </a:schemeClr>
                        </a:solidFill>
                        <a:latin typeface="+mn-ea"/>
                        <a:sym typeface="+mn-ea"/>
                      </a:rPr>
                      <a:t>标题内容文字长度标题内容文字长度标题内容</a:t>
                    </a:r>
                  </a:p>
                </p:txBody>
              </p:sp>
              <p:grpSp>
                <p:nvGrpSpPr>
                  <p:cNvPr id="11" name="组合 10"/>
                  <p:cNvGrpSpPr/>
                  <p:nvPr/>
                </p:nvGrpSpPr>
                <p:grpSpPr>
                  <a:xfrm>
                    <a:off x="11109" y="5311"/>
                    <a:ext cx="1745" cy="1406"/>
                    <a:chOff x="11109" y="5451"/>
                    <a:chExt cx="1745" cy="1406"/>
                  </a:xfrm>
                </p:grpSpPr>
                <p:sp>
                  <p:nvSpPr>
                    <p:cNvPr id="63" name="文本框 62"/>
                    <p:cNvSpPr txBox="1"/>
                    <p:nvPr/>
                  </p:nvSpPr>
                  <p:spPr>
                    <a:xfrm>
                      <a:off x="11109" y="6275"/>
                      <a:ext cx="1745" cy="582"/>
                    </a:xfrm>
                    <a:prstGeom prst="rect">
                      <a:avLst/>
                    </a:prstGeom>
                    <a:noFill/>
                    <a:ln>
                      <a:noFill/>
                    </a:ln>
                  </p:spPr>
                  <p:txBody>
                    <a:bodyPr wrap="none" rtlCol="0">
                      <a:spAutoFit/>
                    </a:bodyPr>
                    <a:lstStyle/>
                    <a:p>
                      <a:pPr algn="ctr"/>
                      <a:r>
                        <a:rPr lang="zh-CN" altLang="en-US" dirty="0">
                          <a:latin typeface="+mn-ea"/>
                        </a:rPr>
                        <a:t>业务层面</a:t>
                      </a:r>
                    </a:p>
                  </p:txBody>
                </p:sp>
                <p:pic>
                  <p:nvPicPr>
                    <p:cNvPr id="14" name="图片 13" descr="C:\Users\v_clangqiu\Desktop\image (2).pngimage (2)"/>
                    <p:cNvPicPr>
                      <a:picLocks noChangeAspect="1"/>
                    </p:cNvPicPr>
                    <p:nvPr/>
                  </p:nvPicPr>
                  <p:blipFill>
                    <a:blip r:embed="rId4"/>
                    <a:srcRect t="1515" b="1515"/>
                    <a:stretch>
                      <a:fillRect/>
                    </a:stretch>
                  </p:blipFill>
                  <p:spPr>
                    <a:xfrm>
                      <a:off x="11652" y="5451"/>
                      <a:ext cx="660" cy="640"/>
                    </a:xfrm>
                    <a:prstGeom prst="rect">
                      <a:avLst/>
                    </a:prstGeom>
                  </p:spPr>
                </p:pic>
              </p:grpSp>
            </p:grpSp>
            <p:grpSp>
              <p:nvGrpSpPr>
                <p:cNvPr id="18" name="组合 17"/>
                <p:cNvGrpSpPr/>
                <p:nvPr/>
              </p:nvGrpSpPr>
              <p:grpSpPr>
                <a:xfrm>
                  <a:off x="14327" y="4597"/>
                  <a:ext cx="3733" cy="4275"/>
                  <a:chOff x="14792" y="4597"/>
                  <a:chExt cx="3733" cy="4275"/>
                </a:xfrm>
              </p:grpSpPr>
              <p:sp>
                <p:nvSpPr>
                  <p:cNvPr id="67" name="椭圆 66"/>
                  <p:cNvSpPr/>
                  <p:nvPr/>
                </p:nvSpPr>
                <p:spPr>
                  <a:xfrm>
                    <a:off x="15242" y="4597"/>
                    <a:ext cx="2834" cy="283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9" name="文本框 68"/>
                  <p:cNvSpPr txBox="1"/>
                  <p:nvPr/>
                </p:nvSpPr>
                <p:spPr>
                  <a:xfrm>
                    <a:off x="14792" y="7711"/>
                    <a:ext cx="3733" cy="1161"/>
                  </a:xfrm>
                  <a:prstGeom prst="rect">
                    <a:avLst/>
                  </a:prstGeom>
                  <a:noFill/>
                </p:spPr>
                <p:txBody>
                  <a:bodyPr wrap="square" rtlCol="0">
                    <a:spAutoFit/>
                  </a:bodyPr>
                  <a:lstStyle/>
                  <a:p>
                    <a:pPr algn="ctr" fontAlgn="auto">
                      <a:lnSpc>
                        <a:spcPct val="150000"/>
                      </a:lnSpc>
                    </a:pPr>
                    <a:r>
                      <a:rPr lang="zh-CN" altLang="en-US" sz="1400" dirty="0">
                        <a:solidFill>
                          <a:schemeClr val="bg1">
                            <a:lumMod val="50000"/>
                          </a:schemeClr>
                        </a:solidFill>
                        <a:latin typeface="+mn-ea"/>
                        <a:sym typeface="+mn-ea"/>
                      </a:rPr>
                      <a:t>标题内容文字长度标题内容文字长度标题内容</a:t>
                    </a:r>
                  </a:p>
                </p:txBody>
              </p:sp>
              <p:grpSp>
                <p:nvGrpSpPr>
                  <p:cNvPr id="20" name="组合 19"/>
                  <p:cNvGrpSpPr/>
                  <p:nvPr/>
                </p:nvGrpSpPr>
                <p:grpSpPr>
                  <a:xfrm>
                    <a:off x="15786" y="5312"/>
                    <a:ext cx="1745" cy="1405"/>
                    <a:chOff x="15786" y="5452"/>
                    <a:chExt cx="1745" cy="1405"/>
                  </a:xfrm>
                </p:grpSpPr>
                <p:sp>
                  <p:nvSpPr>
                    <p:cNvPr id="68" name="文本框 67"/>
                    <p:cNvSpPr txBox="1"/>
                    <p:nvPr/>
                  </p:nvSpPr>
                  <p:spPr>
                    <a:xfrm>
                      <a:off x="15786" y="6275"/>
                      <a:ext cx="1745" cy="582"/>
                    </a:xfrm>
                    <a:prstGeom prst="rect">
                      <a:avLst/>
                    </a:prstGeom>
                    <a:noFill/>
                    <a:ln>
                      <a:noFill/>
                    </a:ln>
                  </p:spPr>
                  <p:txBody>
                    <a:bodyPr wrap="none" rtlCol="0">
                      <a:spAutoFit/>
                    </a:bodyPr>
                    <a:lstStyle/>
                    <a:p>
                      <a:pPr algn="ctr"/>
                      <a:r>
                        <a:rPr lang="zh-CN" altLang="en-US" dirty="0">
                          <a:solidFill>
                            <a:schemeClr val="tx1"/>
                          </a:solidFill>
                          <a:latin typeface="+mn-ea"/>
                        </a:rPr>
                        <a:t>系统层面</a:t>
                      </a:r>
                    </a:p>
                  </p:txBody>
                </p:sp>
                <p:pic>
                  <p:nvPicPr>
                    <p:cNvPr id="21" name="图片 20" descr="C:\Users\v_clangqiu\Desktop\international (2).pnginternational (2)"/>
                    <p:cNvPicPr>
                      <a:picLocks noChangeAspect="1"/>
                    </p:cNvPicPr>
                    <p:nvPr/>
                  </p:nvPicPr>
                  <p:blipFill>
                    <a:blip r:embed="rId5"/>
                    <a:srcRect/>
                    <a:stretch>
                      <a:fillRect/>
                    </a:stretch>
                  </p:blipFill>
                  <p:spPr>
                    <a:xfrm>
                      <a:off x="16339" y="5452"/>
                      <a:ext cx="640" cy="640"/>
                    </a:xfrm>
                    <a:prstGeom prst="rect">
                      <a:avLst/>
                    </a:prstGeom>
                  </p:spPr>
                </p:pic>
              </p:grpSp>
            </p:grpSp>
          </p:grpSp>
          <p:cxnSp>
            <p:nvCxnSpPr>
              <p:cNvPr id="22" name="直接连接符 21"/>
              <p:cNvCxnSpPr>
                <a:stCxn id="10" idx="6"/>
                <a:endCxn id="57" idx="2"/>
              </p:cNvCxnSpPr>
              <p:nvPr/>
            </p:nvCxnSpPr>
            <p:spPr>
              <a:xfrm>
                <a:off x="4525" y="5797"/>
                <a:ext cx="149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7" idx="6"/>
                <a:endCxn id="9" idx="2"/>
              </p:cNvCxnSpPr>
              <p:nvPr/>
            </p:nvCxnSpPr>
            <p:spPr>
              <a:xfrm>
                <a:off x="8854" y="5797"/>
                <a:ext cx="149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9" idx="6"/>
                <a:endCxn id="67" idx="2"/>
              </p:cNvCxnSpPr>
              <p:nvPr/>
            </p:nvCxnSpPr>
            <p:spPr>
              <a:xfrm>
                <a:off x="13181" y="5797"/>
                <a:ext cx="149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9" name="文本框 38">
            <a:extLst>
              <a:ext uri="{FF2B5EF4-FFF2-40B4-BE49-F238E27FC236}">
                <a16:creationId xmlns:a16="http://schemas.microsoft.com/office/drawing/2014/main" id="{B9FDE062-ADAC-C64D-81D0-5E4776C45EBC}"/>
              </a:ext>
            </a:extLst>
          </p:cNvPr>
          <p:cNvSpPr txBox="1"/>
          <p:nvPr/>
        </p:nvSpPr>
        <p:spPr>
          <a:xfrm>
            <a:off x="266560" y="229897"/>
            <a:ext cx="7681911" cy="461665"/>
          </a:xfrm>
          <a:prstGeom prst="rect">
            <a:avLst/>
          </a:prstGeom>
          <a:noFill/>
        </p:spPr>
        <p:txBody>
          <a:bodyPr wrap="none" rtlCol="0">
            <a:spAutoFit/>
          </a:bodyPr>
          <a:lstStyle/>
          <a:p>
            <a:r>
              <a:rPr lang="en-US" altLang="zh-CN" sz="2400" dirty="0">
                <a:solidFill>
                  <a:srgbClr val="016EFF"/>
                </a:solidFill>
                <a:latin typeface="+mn-ea"/>
                <a:ea typeface="微软雅黑" panose="020B0503020204020204" pitchFamily="34" charset="-122"/>
                <a:cs typeface="+mn-ea"/>
                <a:sym typeface="+mn-ea"/>
              </a:rPr>
              <a:t>PART3</a:t>
            </a:r>
            <a:r>
              <a:rPr lang="zh-CN" altLang="en-US" sz="2400" dirty="0">
                <a:solidFill>
                  <a:srgbClr val="016EFF"/>
                </a:solidFill>
                <a:latin typeface="+mn-ea"/>
                <a:ea typeface="微软雅黑" panose="020B0503020204020204" pitchFamily="34" charset="-122"/>
                <a:cs typeface="+mn-ea"/>
                <a:sym typeface="+mn-ea"/>
              </a:rPr>
              <a:t>  如何深入云开发</a:t>
            </a:r>
            <a:r>
              <a:rPr lang="en-US" altLang="zh-CN" sz="2400" dirty="0">
                <a:solidFill>
                  <a:srgbClr val="016EFF"/>
                </a:solidFill>
                <a:latin typeface="+mn-ea"/>
                <a:ea typeface="微软雅黑" panose="020B0503020204020204" pitchFamily="34" charset="-122"/>
                <a:cs typeface="+mn-ea"/>
                <a:sym typeface="+mn-ea"/>
              </a:rPr>
              <a:t>——</a:t>
            </a:r>
            <a:r>
              <a:rPr lang="zh-CN" altLang="en-US" sz="2400" dirty="0">
                <a:solidFill>
                  <a:srgbClr val="016EFF"/>
                </a:solidFill>
                <a:latin typeface="+mn-ea"/>
                <a:ea typeface="微软雅黑" panose="020B0503020204020204" pitchFamily="34" charset="-122"/>
                <a:cs typeface="+mn-ea"/>
                <a:sym typeface="+mn-ea"/>
              </a:rPr>
              <a:t>像搭积木一样构建你的产品</a:t>
            </a:r>
            <a:endParaRPr lang="zh-CN" altLang="en-US" sz="2400" dirty="0">
              <a:solidFill>
                <a:srgbClr val="016EFF"/>
              </a:solidFill>
              <a:latin typeface="+mn-ea"/>
              <a:ea typeface="微软雅黑" panose="020B0503020204020204" pitchFamily="34" charset="-122"/>
              <a:cs typeface="+mn-ea"/>
            </a:endParaRPr>
          </a:p>
        </p:txBody>
      </p:sp>
    </p:spTree>
    <p:extLst>
      <p:ext uri="{BB962C8B-B14F-4D97-AF65-F5344CB8AC3E}">
        <p14:creationId xmlns:p14="http://schemas.microsoft.com/office/powerpoint/2010/main" val="299812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7FC18B9-0B61-4959-BCE9-BCB0C348EC09}"/>
              </a:ext>
            </a:extLst>
          </p:cNvPr>
          <p:cNvSpPr/>
          <p:nvPr/>
        </p:nvSpPr>
        <p:spPr>
          <a:xfrm>
            <a:off x="1053548" y="3916017"/>
            <a:ext cx="10078278" cy="2196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0D4A8E46-7CD4-491C-811E-A400574E203F}"/>
              </a:ext>
            </a:extLst>
          </p:cNvPr>
          <p:cNvSpPr>
            <a:spLocks noGrp="1"/>
          </p:cNvSpPr>
          <p:nvPr>
            <p:ph type="title"/>
          </p:nvPr>
        </p:nvSpPr>
        <p:spPr>
          <a:xfrm>
            <a:off x="360000" y="360001"/>
            <a:ext cx="10515600" cy="674716"/>
          </a:xfrm>
        </p:spPr>
        <p:txBody>
          <a:bodyPr/>
          <a:lstStyle/>
          <a:p>
            <a:r>
              <a:rPr lang="en-US" altLang="zh-CN" dirty="0">
                <a:latin typeface="+mn-ea"/>
                <a:cs typeface="+mn-ea"/>
                <a:sym typeface="+mn-ea"/>
              </a:rPr>
              <a:t>PART3</a:t>
            </a:r>
            <a:r>
              <a:rPr lang="zh-CN" altLang="en-US" dirty="0">
                <a:latin typeface="+mn-ea"/>
                <a:cs typeface="+mn-ea"/>
                <a:sym typeface="+mn-ea"/>
              </a:rPr>
              <a:t>  如何深入云开发</a:t>
            </a:r>
            <a:r>
              <a:rPr lang="en-US" altLang="zh-CN" dirty="0">
                <a:latin typeface="+mn-ea"/>
                <a:cs typeface="+mn-ea"/>
                <a:sym typeface="+mn-ea"/>
              </a:rPr>
              <a:t>——</a:t>
            </a:r>
            <a:r>
              <a:rPr lang="zh-CN" altLang="en-US" dirty="0">
                <a:latin typeface="+mn-ea"/>
                <a:cs typeface="+mn-ea"/>
                <a:sym typeface="+mn-ea"/>
              </a:rPr>
              <a:t>像搭积木一样构建你的产品</a:t>
            </a:r>
            <a:br>
              <a:rPr lang="zh-CN" altLang="en-US" dirty="0">
                <a:latin typeface="+mn-ea"/>
                <a:cs typeface="+mn-ea"/>
                <a:sym typeface="+mn-ea"/>
              </a:rPr>
            </a:br>
            <a:br>
              <a:rPr lang="zh-CN" altLang="en-US" dirty="0"/>
            </a:br>
            <a:endParaRPr lang="zh-CN" altLang="en-US" dirty="0"/>
          </a:p>
        </p:txBody>
      </p:sp>
      <p:sp>
        <p:nvSpPr>
          <p:cNvPr id="12" name="文本占位符 9">
            <a:extLst>
              <a:ext uri="{FF2B5EF4-FFF2-40B4-BE49-F238E27FC236}">
                <a16:creationId xmlns:a16="http://schemas.microsoft.com/office/drawing/2014/main" id="{6C438CAD-2549-4F75-A4D6-5B385C6F09E3}"/>
              </a:ext>
            </a:extLst>
          </p:cNvPr>
          <p:cNvSpPr txBox="1">
            <a:spLocks/>
          </p:cNvSpPr>
          <p:nvPr/>
        </p:nvSpPr>
        <p:spPr>
          <a:xfrm>
            <a:off x="3737115" y="2693503"/>
            <a:ext cx="7663067" cy="2026439"/>
          </a:xfrm>
          <a:prstGeom prst="rect">
            <a:avLst/>
          </a:prstGeom>
        </p:spPr>
        <p:txBody>
          <a:bodyPr>
            <a:norm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latin typeface="+mn-ea"/>
                <a:cs typeface="+mn-ea"/>
              </a:rPr>
              <a:t>一个按钮，能做什么？</a:t>
            </a:r>
          </a:p>
          <a:p>
            <a:endParaRPr lang="zh-CN" altLang="en-US" dirty="0"/>
          </a:p>
        </p:txBody>
      </p:sp>
      <p:sp>
        <p:nvSpPr>
          <p:cNvPr id="6" name="文本占位符 9">
            <a:extLst>
              <a:ext uri="{FF2B5EF4-FFF2-40B4-BE49-F238E27FC236}">
                <a16:creationId xmlns:a16="http://schemas.microsoft.com/office/drawing/2014/main" id="{232AD07F-AC9B-41DE-9FD2-220F6013B32B}"/>
              </a:ext>
            </a:extLst>
          </p:cNvPr>
          <p:cNvSpPr txBox="1">
            <a:spLocks/>
          </p:cNvSpPr>
          <p:nvPr/>
        </p:nvSpPr>
        <p:spPr>
          <a:xfrm>
            <a:off x="1409165" y="3916017"/>
            <a:ext cx="9991017" cy="2026439"/>
          </a:xfrm>
          <a:prstGeom prst="rect">
            <a:avLst/>
          </a:prstGeom>
        </p:spPr>
        <p:txBody>
          <a:bodyPr>
            <a:normAutofit fontScale="92500" lnSpcReduction="10000"/>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buClrTx/>
              <a:defRPr/>
            </a:pPr>
            <a:endParaRPr lang="en-US" altLang="zh-CN" sz="3600" dirty="0"/>
          </a:p>
          <a:p>
            <a:pPr lvl="0">
              <a:spcBef>
                <a:spcPts val="0"/>
              </a:spcBef>
              <a:buClrTx/>
              <a:defRPr/>
            </a:pPr>
            <a:r>
              <a:rPr lang="en-US" altLang="zh-CN" sz="3600" dirty="0">
                <a:solidFill>
                  <a:schemeClr val="bg1"/>
                </a:solidFill>
              </a:rPr>
              <a:t>&lt;button class="cu-</a:t>
            </a:r>
            <a:r>
              <a:rPr lang="en-US" altLang="zh-CN" sz="3600" dirty="0" err="1">
                <a:solidFill>
                  <a:schemeClr val="bg1"/>
                </a:solidFill>
              </a:rPr>
              <a:t>btn</a:t>
            </a:r>
            <a:r>
              <a:rPr lang="en-US" altLang="zh-CN" sz="3600" dirty="0">
                <a:solidFill>
                  <a:schemeClr val="bg1"/>
                </a:solidFill>
              </a:rPr>
              <a:t> round </a:t>
            </a:r>
            <a:r>
              <a:rPr lang="en-US" altLang="zh-CN" sz="3600" dirty="0" err="1">
                <a:solidFill>
                  <a:schemeClr val="bg1"/>
                </a:solidFill>
              </a:rPr>
              <a:t>bg</a:t>
            </a:r>
            <a:r>
              <a:rPr lang="en-US" altLang="zh-CN" sz="3600" dirty="0">
                <a:solidFill>
                  <a:schemeClr val="bg1"/>
                </a:solidFill>
              </a:rPr>
              <a:t>-pink"&gt;</a:t>
            </a:r>
          </a:p>
          <a:p>
            <a:pPr lvl="0">
              <a:spcBef>
                <a:spcPts val="0"/>
              </a:spcBef>
              <a:buClrTx/>
              <a:defRPr/>
            </a:pPr>
            <a:r>
              <a:rPr lang="en-US" altLang="zh-CN" sz="3600" dirty="0">
                <a:solidFill>
                  <a:schemeClr val="bg1"/>
                </a:solidFill>
              </a:rPr>
              <a:t>	</a:t>
            </a:r>
            <a:r>
              <a:rPr lang="zh-CN" altLang="en-US" sz="3600" dirty="0">
                <a:solidFill>
                  <a:schemeClr val="bg1"/>
                </a:solidFill>
              </a:rPr>
              <a:t>点我增添提示</a:t>
            </a:r>
            <a:endParaRPr lang="en-US" altLang="zh-CN" sz="3600" dirty="0">
              <a:solidFill>
                <a:schemeClr val="bg1"/>
              </a:solidFill>
            </a:endParaRPr>
          </a:p>
          <a:p>
            <a:pPr lvl="0">
              <a:spcBef>
                <a:spcPts val="0"/>
              </a:spcBef>
              <a:buClrTx/>
              <a:defRPr/>
            </a:pPr>
            <a:r>
              <a:rPr lang="en-US" altLang="zh-CN" sz="3600" dirty="0">
                <a:solidFill>
                  <a:schemeClr val="bg1"/>
                </a:solidFill>
              </a:rPr>
              <a:t>&lt;/button&gt;</a:t>
            </a:r>
          </a:p>
          <a:p>
            <a:endParaRPr lang="zh-CN" altLang="en-US" dirty="0"/>
          </a:p>
        </p:txBody>
      </p:sp>
    </p:spTree>
    <p:extLst>
      <p:ext uri="{BB962C8B-B14F-4D97-AF65-F5344CB8AC3E}">
        <p14:creationId xmlns:p14="http://schemas.microsoft.com/office/powerpoint/2010/main" val="341762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9655A10-414B-4C1E-A89A-0ADB3B3E7221}"/>
              </a:ext>
            </a:extLst>
          </p:cNvPr>
          <p:cNvSpPr>
            <a:spLocks noGrp="1"/>
          </p:cNvSpPr>
          <p:nvPr>
            <p:ph type="ctrTitle"/>
          </p:nvPr>
        </p:nvSpPr>
        <p:spPr/>
        <p:txBody>
          <a:bodyPr>
            <a:normAutofit/>
          </a:bodyPr>
          <a:lstStyle/>
          <a:p>
            <a:r>
              <a:rPr lang="zh-CN" altLang="en-US" dirty="0">
                <a:latin typeface="+mn-ea"/>
                <a:sym typeface="+mn-ea"/>
              </a:rPr>
              <a:t>腾讯云存储产品功能</a:t>
            </a:r>
            <a:endParaRPr lang="zh-CN" altLang="en-US" dirty="0"/>
          </a:p>
        </p:txBody>
      </p:sp>
      <p:sp>
        <p:nvSpPr>
          <p:cNvPr id="11" name="副标题 10">
            <a:extLst>
              <a:ext uri="{FF2B5EF4-FFF2-40B4-BE49-F238E27FC236}">
                <a16:creationId xmlns:a16="http://schemas.microsoft.com/office/drawing/2014/main" id="{49278F3F-4B83-4DF9-8820-D7AAF77FD860}"/>
              </a:ext>
            </a:extLst>
          </p:cNvPr>
          <p:cNvSpPr>
            <a:spLocks noGrp="1"/>
          </p:cNvSpPr>
          <p:nvPr>
            <p:ph type="subTitle" idx="1"/>
          </p:nvPr>
        </p:nvSpPr>
        <p:spPr/>
        <p:txBody>
          <a:bodyPr/>
          <a:lstStyle/>
          <a:p>
            <a:r>
              <a:rPr kumimoji="1" lang="en-US" altLang="zh-CN" b="1" dirty="0">
                <a:latin typeface="+mn-ea"/>
              </a:rPr>
              <a:t>Tencent cloud  product features</a:t>
            </a:r>
          </a:p>
          <a:p>
            <a:endParaRPr lang="zh-CN" altLang="en-US" dirty="0"/>
          </a:p>
        </p:txBody>
      </p:sp>
      <p:sp>
        <p:nvSpPr>
          <p:cNvPr id="14" name="文本占位符 13">
            <a:extLst>
              <a:ext uri="{FF2B5EF4-FFF2-40B4-BE49-F238E27FC236}">
                <a16:creationId xmlns:a16="http://schemas.microsoft.com/office/drawing/2014/main" id="{B5162A9D-782C-4D7A-A1BE-8B312F9C8386}"/>
              </a:ext>
            </a:extLst>
          </p:cNvPr>
          <p:cNvSpPr>
            <a:spLocks noGrp="1"/>
          </p:cNvSpPr>
          <p:nvPr>
            <p:ph type="body" sz="quarter" idx="15"/>
          </p:nvPr>
        </p:nvSpPr>
        <p:spPr/>
        <p:txBody>
          <a:bodyPr>
            <a:normAutofit/>
          </a:bodyPr>
          <a:lstStyle/>
          <a:p>
            <a:r>
              <a:rPr lang="en-US" altLang="zh-CN" dirty="0">
                <a:cs typeface="+mn-ea"/>
                <a:sym typeface="+mn-ea"/>
              </a:rPr>
              <a:t>2.1</a:t>
            </a:r>
            <a:r>
              <a:rPr lang="zh-CN" altLang="en-US" dirty="0">
                <a:cs typeface="+mn-ea"/>
                <a:sym typeface="+mn-ea"/>
              </a:rPr>
              <a:t>  存储分类</a:t>
            </a:r>
          </a:p>
          <a:p>
            <a:endParaRPr lang="zh-CN" altLang="en-US" dirty="0"/>
          </a:p>
        </p:txBody>
      </p:sp>
      <p:sp>
        <p:nvSpPr>
          <p:cNvPr id="15" name="文本占位符 14">
            <a:extLst>
              <a:ext uri="{FF2B5EF4-FFF2-40B4-BE49-F238E27FC236}">
                <a16:creationId xmlns:a16="http://schemas.microsoft.com/office/drawing/2014/main" id="{DA5845DD-59E4-49BA-9B33-F901E93FC586}"/>
              </a:ext>
            </a:extLst>
          </p:cNvPr>
          <p:cNvSpPr>
            <a:spLocks noGrp="1"/>
          </p:cNvSpPr>
          <p:nvPr>
            <p:ph type="body" sz="quarter" idx="16"/>
          </p:nvPr>
        </p:nvSpPr>
        <p:spPr/>
        <p:txBody>
          <a:bodyPr/>
          <a:lstStyle/>
          <a:p>
            <a:r>
              <a:rPr lang="zh-CN" altLang="en-US" dirty="0">
                <a:cs typeface="+mn-ea"/>
              </a:rPr>
              <a:t>为腾讯云合作伙伴提供云产品相关行业</a:t>
            </a:r>
          </a:p>
          <a:p>
            <a:endParaRPr lang="zh-CN" altLang="en-US" dirty="0"/>
          </a:p>
        </p:txBody>
      </p:sp>
      <p:sp>
        <p:nvSpPr>
          <p:cNvPr id="16" name="文本占位符 15">
            <a:extLst>
              <a:ext uri="{FF2B5EF4-FFF2-40B4-BE49-F238E27FC236}">
                <a16:creationId xmlns:a16="http://schemas.microsoft.com/office/drawing/2014/main" id="{E77BB71D-A97E-4800-8FD3-2D425F10071A}"/>
              </a:ext>
            </a:extLst>
          </p:cNvPr>
          <p:cNvSpPr>
            <a:spLocks noGrp="1"/>
          </p:cNvSpPr>
          <p:nvPr>
            <p:ph type="body" sz="quarter" idx="17"/>
          </p:nvPr>
        </p:nvSpPr>
        <p:spPr/>
        <p:txBody>
          <a:bodyPr>
            <a:normAutofit/>
          </a:bodyPr>
          <a:lstStyle/>
          <a:p>
            <a:r>
              <a:rPr lang="en-US" altLang="zh-CN" dirty="0">
                <a:cs typeface="+mn-ea"/>
                <a:sym typeface="+mn-ea"/>
              </a:rPr>
              <a:t>2.2</a:t>
            </a:r>
            <a:r>
              <a:rPr lang="zh-CN" altLang="en-US" dirty="0">
                <a:cs typeface="+mn-ea"/>
                <a:sym typeface="+mn-ea"/>
              </a:rPr>
              <a:t>  腾讯云存储产品概述</a:t>
            </a:r>
          </a:p>
          <a:p>
            <a:endParaRPr lang="zh-CN" altLang="en-US" dirty="0"/>
          </a:p>
        </p:txBody>
      </p:sp>
      <p:sp>
        <p:nvSpPr>
          <p:cNvPr id="17" name="文本占位符 16">
            <a:extLst>
              <a:ext uri="{FF2B5EF4-FFF2-40B4-BE49-F238E27FC236}">
                <a16:creationId xmlns:a16="http://schemas.microsoft.com/office/drawing/2014/main" id="{714923D6-FB41-426D-A531-778AFF2F930E}"/>
              </a:ext>
            </a:extLst>
          </p:cNvPr>
          <p:cNvSpPr>
            <a:spLocks noGrp="1"/>
          </p:cNvSpPr>
          <p:nvPr>
            <p:ph type="body" sz="quarter" idx="18"/>
          </p:nvPr>
        </p:nvSpPr>
        <p:spPr>
          <a:xfrm>
            <a:off x="1065152" y="5025013"/>
            <a:ext cx="3888587" cy="457200"/>
          </a:xfrm>
        </p:spPr>
        <p:txBody>
          <a:bodyPr/>
          <a:lstStyle/>
          <a:p>
            <a:r>
              <a:rPr lang="zh-CN" altLang="en-US" dirty="0">
                <a:latin typeface="+mn-ea"/>
                <a:cs typeface="+mn-ea"/>
                <a:sym typeface="+mn-ea"/>
              </a:rPr>
              <a:t>为腾讯云合作伙伴提供云产品相关行业知</a:t>
            </a:r>
          </a:p>
          <a:p>
            <a:endParaRPr lang="zh-CN" altLang="en-US" dirty="0"/>
          </a:p>
        </p:txBody>
      </p:sp>
      <p:sp>
        <p:nvSpPr>
          <p:cNvPr id="18" name="文本占位符 17">
            <a:extLst>
              <a:ext uri="{FF2B5EF4-FFF2-40B4-BE49-F238E27FC236}">
                <a16:creationId xmlns:a16="http://schemas.microsoft.com/office/drawing/2014/main" id="{6A6FB376-D1AC-4316-B56F-53EBFF14E350}"/>
              </a:ext>
            </a:extLst>
          </p:cNvPr>
          <p:cNvSpPr>
            <a:spLocks noGrp="1"/>
          </p:cNvSpPr>
          <p:nvPr>
            <p:ph type="body" sz="quarter" idx="19"/>
          </p:nvPr>
        </p:nvSpPr>
        <p:spPr/>
        <p:txBody>
          <a:bodyPr>
            <a:normAutofit/>
          </a:bodyPr>
          <a:lstStyle/>
          <a:p>
            <a:r>
              <a:rPr lang="en-US" altLang="zh-CN" dirty="0">
                <a:cs typeface="+mn-ea"/>
                <a:sym typeface="+mn-ea"/>
              </a:rPr>
              <a:t>2.3</a:t>
            </a:r>
            <a:r>
              <a:rPr lang="zh-CN" altLang="en-US" dirty="0">
                <a:cs typeface="+mn-ea"/>
                <a:sym typeface="+mn-ea"/>
              </a:rPr>
              <a:t>  存储产品使用场景</a:t>
            </a:r>
          </a:p>
          <a:p>
            <a:endParaRPr lang="zh-CN" altLang="en-US" dirty="0"/>
          </a:p>
        </p:txBody>
      </p:sp>
      <p:sp>
        <p:nvSpPr>
          <p:cNvPr id="19" name="文本占位符 18">
            <a:extLst>
              <a:ext uri="{FF2B5EF4-FFF2-40B4-BE49-F238E27FC236}">
                <a16:creationId xmlns:a16="http://schemas.microsoft.com/office/drawing/2014/main" id="{A9CD4947-D911-43C6-B33A-84BA6F4F25D8}"/>
              </a:ext>
            </a:extLst>
          </p:cNvPr>
          <p:cNvSpPr>
            <a:spLocks noGrp="1"/>
          </p:cNvSpPr>
          <p:nvPr>
            <p:ph type="body" sz="quarter" idx="20"/>
          </p:nvPr>
        </p:nvSpPr>
        <p:spPr>
          <a:xfrm>
            <a:off x="1065153" y="6047929"/>
            <a:ext cx="3657767" cy="457200"/>
          </a:xfrm>
        </p:spPr>
        <p:txBody>
          <a:bodyPr/>
          <a:lstStyle/>
          <a:p>
            <a:r>
              <a:rPr lang="zh-CN" altLang="en-US" dirty="0">
                <a:latin typeface="+mn-ea"/>
                <a:cs typeface="+mn-ea"/>
                <a:sym typeface="+mn-ea"/>
              </a:rPr>
              <a:t>为腾讯云合作伙伴提供云产品相关行业知</a:t>
            </a:r>
            <a:endParaRPr lang="zh-CN" altLang="en-US" dirty="0"/>
          </a:p>
        </p:txBody>
      </p:sp>
      <p:sp>
        <p:nvSpPr>
          <p:cNvPr id="20" name="图片占位符 19">
            <a:extLst>
              <a:ext uri="{FF2B5EF4-FFF2-40B4-BE49-F238E27FC236}">
                <a16:creationId xmlns:a16="http://schemas.microsoft.com/office/drawing/2014/main" id="{FD03D65D-6F98-4BBC-B282-A6A74D68E399}"/>
              </a:ext>
            </a:extLst>
          </p:cNvPr>
          <p:cNvSpPr>
            <a:spLocks noGrp="1"/>
          </p:cNvSpPr>
          <p:nvPr>
            <p:ph type="pic" sz="quarter" idx="21"/>
          </p:nvPr>
        </p:nvSpPr>
        <p:spPr/>
      </p:sp>
      <p:sp>
        <p:nvSpPr>
          <p:cNvPr id="21" name="图片占位符 20">
            <a:extLst>
              <a:ext uri="{FF2B5EF4-FFF2-40B4-BE49-F238E27FC236}">
                <a16:creationId xmlns:a16="http://schemas.microsoft.com/office/drawing/2014/main" id="{FA720611-FEC0-4270-9C5B-A23DBE822A14}"/>
              </a:ext>
            </a:extLst>
          </p:cNvPr>
          <p:cNvSpPr>
            <a:spLocks noGrp="1"/>
          </p:cNvSpPr>
          <p:nvPr>
            <p:ph type="pic" sz="quarter" idx="22"/>
          </p:nvPr>
        </p:nvSpPr>
        <p:spPr/>
      </p:sp>
      <p:sp>
        <p:nvSpPr>
          <p:cNvPr id="22" name="图片占位符 21">
            <a:extLst>
              <a:ext uri="{FF2B5EF4-FFF2-40B4-BE49-F238E27FC236}">
                <a16:creationId xmlns:a16="http://schemas.microsoft.com/office/drawing/2014/main" id="{26C3B97F-B530-41A0-92C7-EF988DAC5AF8}"/>
              </a:ext>
            </a:extLst>
          </p:cNvPr>
          <p:cNvSpPr>
            <a:spLocks noGrp="1"/>
          </p:cNvSpPr>
          <p:nvPr>
            <p:ph type="pic" sz="quarter" idx="23"/>
          </p:nvPr>
        </p:nvSpPr>
        <p:spPr/>
      </p:sp>
      <p:sp>
        <p:nvSpPr>
          <p:cNvPr id="12" name="文本占位符 11">
            <a:extLst>
              <a:ext uri="{FF2B5EF4-FFF2-40B4-BE49-F238E27FC236}">
                <a16:creationId xmlns:a16="http://schemas.microsoft.com/office/drawing/2014/main" id="{0530B2F2-6E5C-487E-AD9B-7D44D7A29418}"/>
              </a:ext>
            </a:extLst>
          </p:cNvPr>
          <p:cNvSpPr>
            <a:spLocks noGrp="1"/>
          </p:cNvSpPr>
          <p:nvPr>
            <p:ph type="body" sz="quarter" idx="13"/>
          </p:nvPr>
        </p:nvSpPr>
        <p:spPr/>
        <p:txBody>
          <a:bodyPr>
            <a:normAutofit/>
          </a:bodyPr>
          <a:lstStyle/>
          <a:p>
            <a:endParaRPr lang="zh-CN" altLang="en-US"/>
          </a:p>
        </p:txBody>
      </p:sp>
      <p:sp>
        <p:nvSpPr>
          <p:cNvPr id="13" name="文本占位符 12">
            <a:extLst>
              <a:ext uri="{FF2B5EF4-FFF2-40B4-BE49-F238E27FC236}">
                <a16:creationId xmlns:a16="http://schemas.microsoft.com/office/drawing/2014/main" id="{1059510B-2879-4EFC-87F5-DB4261BD2BCF}"/>
              </a:ext>
            </a:extLst>
          </p:cNvPr>
          <p:cNvSpPr>
            <a:spLocks noGrp="1"/>
          </p:cNvSpPr>
          <p:nvPr>
            <p:ph type="body" sz="quarter" idx="14"/>
          </p:nvPr>
        </p:nvSpPr>
        <p:spPr/>
        <p:txBody>
          <a:bodyPr>
            <a:normAutofit/>
          </a:bodyPr>
          <a:lstStyle/>
          <a:p>
            <a:endParaRPr lang="zh-CN" altLang="en-US"/>
          </a:p>
        </p:txBody>
      </p:sp>
    </p:spTree>
    <p:extLst>
      <p:ext uri="{BB962C8B-B14F-4D97-AF65-F5344CB8AC3E}">
        <p14:creationId xmlns:p14="http://schemas.microsoft.com/office/powerpoint/2010/main" val="193225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0D4A8E46-7CD4-491C-811E-A400574E203F}"/>
              </a:ext>
            </a:extLst>
          </p:cNvPr>
          <p:cNvSpPr>
            <a:spLocks noGrp="1"/>
          </p:cNvSpPr>
          <p:nvPr>
            <p:ph type="title"/>
          </p:nvPr>
        </p:nvSpPr>
        <p:spPr/>
        <p:txBody>
          <a:bodyPr/>
          <a:lstStyle/>
          <a:p>
            <a:r>
              <a:rPr lang="en-US" altLang="zh-CN" dirty="0">
                <a:solidFill>
                  <a:srgbClr val="006EFF"/>
                </a:solidFill>
                <a:latin typeface="+mn-ea"/>
              </a:rPr>
              <a:t>1.31</a:t>
            </a:r>
            <a:r>
              <a:rPr lang="zh-CN" altLang="en-US" dirty="0">
                <a:solidFill>
                  <a:srgbClr val="006EFF"/>
                </a:solidFill>
                <a:latin typeface="+mn-ea"/>
              </a:rPr>
              <a:t> 大数据</a:t>
            </a:r>
            <a:r>
              <a:rPr lang="en-US" altLang="zh-CN" dirty="0">
                <a:solidFill>
                  <a:srgbClr val="006EFF"/>
                </a:solidFill>
                <a:latin typeface="+mn-ea"/>
              </a:rPr>
              <a:t>MapReduce</a:t>
            </a:r>
            <a:r>
              <a:rPr lang="zh-CN" altLang="en-US" dirty="0">
                <a:solidFill>
                  <a:srgbClr val="006EFF"/>
                </a:solidFill>
                <a:latin typeface="+mn-ea"/>
              </a:rPr>
              <a:t>组件</a:t>
            </a:r>
            <a:endParaRPr lang="zh-CN" altLang="en-US" dirty="0"/>
          </a:p>
        </p:txBody>
      </p:sp>
      <p:sp>
        <p:nvSpPr>
          <p:cNvPr id="11" name="内容占位符 10">
            <a:extLst>
              <a:ext uri="{FF2B5EF4-FFF2-40B4-BE49-F238E27FC236}">
                <a16:creationId xmlns:a16="http://schemas.microsoft.com/office/drawing/2014/main" id="{4CD16EF1-AEBF-40F4-87C9-49D273F499EC}"/>
              </a:ext>
            </a:extLst>
          </p:cNvPr>
          <p:cNvSpPr>
            <a:spLocks noGrp="1"/>
          </p:cNvSpPr>
          <p:nvPr>
            <p:ph idx="1"/>
          </p:nvPr>
        </p:nvSpPr>
        <p:spPr/>
        <p:txBody>
          <a:bodyPr>
            <a:normAutofit/>
          </a:bodyPr>
          <a:lstStyle/>
          <a:p>
            <a:r>
              <a:rPr lang="zh-CN" altLang="en-US" dirty="0">
                <a:solidFill>
                  <a:srgbClr val="006EFF"/>
                </a:solidFill>
                <a:latin typeface="+mn-ea"/>
              </a:rPr>
              <a:t>按存储类型划分</a:t>
            </a:r>
            <a:endParaRPr lang="en-US" altLang="zh-CN" dirty="0">
              <a:solidFill>
                <a:srgbClr val="333333"/>
              </a:solidFill>
              <a:latin typeface="+mn-ea"/>
            </a:endParaRPr>
          </a:p>
          <a:p>
            <a:pPr lvl="1"/>
            <a:r>
              <a:rPr lang="zh-CN" altLang="en-US" dirty="0">
                <a:solidFill>
                  <a:srgbClr val="333333"/>
                </a:solidFill>
                <a:latin typeface="+mn-ea"/>
              </a:rPr>
              <a:t>块存储、文件存储、对象存储</a:t>
            </a:r>
          </a:p>
          <a:p>
            <a:pPr lvl="2">
              <a:lnSpc>
                <a:spcPct val="150000"/>
              </a:lnSpc>
            </a:pPr>
            <a:r>
              <a:rPr lang="zh-CN" altLang="en-US" dirty="0">
                <a:solidFill>
                  <a:schemeClr val="bg1">
                    <a:lumMod val="50000"/>
                  </a:schemeClr>
                </a:solidFill>
                <a:latin typeface="+mn-ea"/>
                <a:sym typeface="+mn-ea"/>
              </a:rPr>
              <a:t>标题内容文字长度标题内容文字长度标题内容文字长度标题内容文字长度</a:t>
            </a:r>
          </a:p>
          <a:p>
            <a:pPr lvl="2">
              <a:lnSpc>
                <a:spcPct val="150000"/>
              </a:lnSpc>
            </a:pPr>
            <a:r>
              <a:rPr lang="zh-CN" altLang="en-US" dirty="0">
                <a:solidFill>
                  <a:schemeClr val="bg1">
                    <a:lumMod val="50000"/>
                  </a:schemeClr>
                </a:solidFill>
                <a:latin typeface="+mn-ea"/>
                <a:sym typeface="+mn-ea"/>
              </a:rPr>
              <a:t>标题内容文字长度标题内容文字长度标题内容文字长度标题内容文字长度</a:t>
            </a:r>
            <a:endParaRPr lang="en-US" altLang="zh-CN" dirty="0"/>
          </a:p>
          <a:p>
            <a:pPr lvl="1"/>
            <a:r>
              <a:rPr lang="zh-CN" altLang="en-US" dirty="0">
                <a:solidFill>
                  <a:srgbClr val="333333"/>
                </a:solidFill>
                <a:latin typeface="+mn-ea"/>
              </a:rPr>
              <a:t>块存储、文件存储、对象存储</a:t>
            </a:r>
          </a:p>
          <a:p>
            <a:pPr lvl="2">
              <a:lnSpc>
                <a:spcPct val="150000"/>
              </a:lnSpc>
            </a:pPr>
            <a:r>
              <a:rPr lang="zh-CN" altLang="en-US" dirty="0">
                <a:solidFill>
                  <a:schemeClr val="bg1">
                    <a:lumMod val="50000"/>
                  </a:schemeClr>
                </a:solidFill>
                <a:latin typeface="+mn-ea"/>
                <a:sym typeface="+mn-ea"/>
              </a:rPr>
              <a:t>标题内容文字长度标题内容文字长度标题内容文字长度标题内容文字长度</a:t>
            </a:r>
          </a:p>
          <a:p>
            <a:pPr lvl="2">
              <a:lnSpc>
                <a:spcPct val="150000"/>
              </a:lnSpc>
            </a:pPr>
            <a:r>
              <a:rPr lang="zh-CN" altLang="en-US" dirty="0">
                <a:solidFill>
                  <a:schemeClr val="bg1">
                    <a:lumMod val="50000"/>
                  </a:schemeClr>
                </a:solidFill>
                <a:latin typeface="+mn-ea"/>
                <a:sym typeface="+mn-ea"/>
              </a:rPr>
              <a:t>标题内容文字长度标题内容文字长度标题内容文字长度标题内容文字长度</a:t>
            </a:r>
            <a:endParaRPr lang="zh-CN" altLang="en-US" dirty="0">
              <a:solidFill>
                <a:schemeClr val="bg1">
                  <a:lumMod val="50000"/>
                </a:schemeClr>
              </a:solidFill>
              <a:latin typeface="+mn-ea"/>
            </a:endParaRPr>
          </a:p>
          <a:p>
            <a:endParaRPr lang="en-US" altLang="zh-CN" dirty="0"/>
          </a:p>
          <a:p>
            <a:endParaRPr lang="zh-CN" altLang="en-US" dirty="0"/>
          </a:p>
        </p:txBody>
      </p:sp>
      <p:sp>
        <p:nvSpPr>
          <p:cNvPr id="3" name="图片占位符 2">
            <a:extLst>
              <a:ext uri="{FF2B5EF4-FFF2-40B4-BE49-F238E27FC236}">
                <a16:creationId xmlns:a16="http://schemas.microsoft.com/office/drawing/2014/main" id="{3B5F6B46-DB55-415F-815B-17697FF78959}"/>
              </a:ext>
            </a:extLst>
          </p:cNvPr>
          <p:cNvSpPr>
            <a:spLocks noGrp="1"/>
          </p:cNvSpPr>
          <p:nvPr>
            <p:ph type="pic" sz="quarter" idx="14"/>
          </p:nvPr>
        </p:nvSpPr>
        <p:spPr/>
      </p:sp>
    </p:spTree>
    <p:extLst>
      <p:ext uri="{BB962C8B-B14F-4D97-AF65-F5344CB8AC3E}">
        <p14:creationId xmlns:p14="http://schemas.microsoft.com/office/powerpoint/2010/main" val="369571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AFA50D-A9AD-4805-A30F-0C72F4E04818}"/>
              </a:ext>
            </a:extLst>
          </p:cNvPr>
          <p:cNvSpPr>
            <a:spLocks noGrp="1"/>
          </p:cNvSpPr>
          <p:nvPr>
            <p:ph type="title"/>
          </p:nvPr>
        </p:nvSpPr>
        <p:spPr/>
        <p:txBody>
          <a:bodyPr/>
          <a:lstStyle/>
          <a:p>
            <a:r>
              <a:rPr lang="en-US" altLang="zh-CN" dirty="0"/>
              <a:t>1.1  </a:t>
            </a:r>
            <a:r>
              <a:rPr lang="zh-CN" altLang="en-US" dirty="0"/>
              <a:t>腾讯云存储产品功能</a:t>
            </a:r>
            <a:br>
              <a:rPr lang="zh-CN" altLang="en-US" dirty="0"/>
            </a:br>
            <a:endParaRPr lang="zh-CN" altLang="en-US" dirty="0"/>
          </a:p>
        </p:txBody>
      </p:sp>
      <p:sp>
        <p:nvSpPr>
          <p:cNvPr id="6" name="图片占位符 5">
            <a:extLst>
              <a:ext uri="{FF2B5EF4-FFF2-40B4-BE49-F238E27FC236}">
                <a16:creationId xmlns:a16="http://schemas.microsoft.com/office/drawing/2014/main" id="{AE0C5029-663F-4513-AC99-56A148DABFFA}"/>
              </a:ext>
            </a:extLst>
          </p:cNvPr>
          <p:cNvSpPr>
            <a:spLocks noGrp="1"/>
          </p:cNvSpPr>
          <p:nvPr>
            <p:ph type="pic" sz="quarter" idx="14"/>
          </p:nvPr>
        </p:nvSpPr>
        <p:spPr/>
      </p:sp>
      <p:sp>
        <p:nvSpPr>
          <p:cNvPr id="7" name="图片占位符 6">
            <a:extLst>
              <a:ext uri="{FF2B5EF4-FFF2-40B4-BE49-F238E27FC236}">
                <a16:creationId xmlns:a16="http://schemas.microsoft.com/office/drawing/2014/main" id="{41E804C0-BEB5-49F5-B5C3-22D419D9597B}"/>
              </a:ext>
            </a:extLst>
          </p:cNvPr>
          <p:cNvSpPr>
            <a:spLocks noGrp="1"/>
          </p:cNvSpPr>
          <p:nvPr>
            <p:ph type="pic" sz="quarter" idx="24"/>
          </p:nvPr>
        </p:nvSpPr>
        <p:spPr/>
      </p:sp>
      <p:sp>
        <p:nvSpPr>
          <p:cNvPr id="8" name="图片占位符 7">
            <a:extLst>
              <a:ext uri="{FF2B5EF4-FFF2-40B4-BE49-F238E27FC236}">
                <a16:creationId xmlns:a16="http://schemas.microsoft.com/office/drawing/2014/main" id="{CFAE1D21-A005-4AEC-9597-0D96B5CE2297}"/>
              </a:ext>
            </a:extLst>
          </p:cNvPr>
          <p:cNvSpPr>
            <a:spLocks noGrp="1"/>
          </p:cNvSpPr>
          <p:nvPr>
            <p:ph type="pic" sz="quarter" idx="25"/>
          </p:nvPr>
        </p:nvSpPr>
        <p:spPr/>
      </p:sp>
      <p:sp>
        <p:nvSpPr>
          <p:cNvPr id="9" name="内容占位符 8">
            <a:extLst>
              <a:ext uri="{FF2B5EF4-FFF2-40B4-BE49-F238E27FC236}">
                <a16:creationId xmlns:a16="http://schemas.microsoft.com/office/drawing/2014/main" id="{E7055CC5-300B-460E-8D1C-2A01F411242D}"/>
              </a:ext>
            </a:extLst>
          </p:cNvPr>
          <p:cNvSpPr>
            <a:spLocks noGrp="1"/>
          </p:cNvSpPr>
          <p:nvPr>
            <p:ph sz="half" idx="26"/>
          </p:nvPr>
        </p:nvSpPr>
        <p:spPr>
          <a:xfrm>
            <a:off x="7185588" y="1351256"/>
            <a:ext cx="4195585" cy="4331538"/>
          </a:xfrm>
        </p:spPr>
        <p:txBody>
          <a:bodyPr>
            <a:normAutofit fontScale="92500" lnSpcReduction="20000"/>
          </a:bodyPr>
          <a:lstStyle/>
          <a:p>
            <a:r>
              <a:rPr lang="zh-CN" altLang="en-US" dirty="0"/>
              <a:t>按存储类型划分</a:t>
            </a:r>
          </a:p>
          <a:p>
            <a:pPr lvl="1"/>
            <a:r>
              <a:rPr lang="zh-CN" altLang="en-US" dirty="0"/>
              <a:t>块存储、文件存储、对象存储</a:t>
            </a:r>
          </a:p>
          <a:p>
            <a:pPr lvl="2"/>
            <a:r>
              <a:rPr lang="zh-CN" altLang="en-US" dirty="0"/>
              <a:t>标题内容文字长度标题内容文字长度标题内容文字长度标题</a:t>
            </a:r>
          </a:p>
          <a:p>
            <a:endParaRPr lang="en-US" altLang="zh-CN" dirty="0"/>
          </a:p>
          <a:p>
            <a:endParaRPr lang="en-US" altLang="zh-CN" dirty="0"/>
          </a:p>
          <a:p>
            <a:endParaRPr lang="en-US" altLang="zh-CN" dirty="0"/>
          </a:p>
          <a:p>
            <a:r>
              <a:rPr lang="zh-CN" altLang="en-US" dirty="0"/>
              <a:t>按存储类型划分</a:t>
            </a:r>
          </a:p>
          <a:p>
            <a:pPr lvl="1"/>
            <a:r>
              <a:rPr lang="zh-CN" altLang="en-US" dirty="0"/>
              <a:t>块存储、文件存储、对象存储</a:t>
            </a:r>
          </a:p>
          <a:p>
            <a:pPr lvl="2"/>
            <a:r>
              <a:rPr lang="zh-CN" altLang="en-US" dirty="0"/>
              <a:t>标题内容文字长度标题内容文字长度标题内容文字长度标题</a:t>
            </a:r>
          </a:p>
          <a:p>
            <a:endParaRPr lang="zh-CN" altLang="en-US" dirty="0"/>
          </a:p>
        </p:txBody>
      </p:sp>
    </p:spTree>
    <p:extLst>
      <p:ext uri="{BB962C8B-B14F-4D97-AF65-F5344CB8AC3E}">
        <p14:creationId xmlns:p14="http://schemas.microsoft.com/office/powerpoint/2010/main" val="299397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9456BCA-C8C3-4BF6-BD81-7F1F05A188C9}"/>
              </a:ext>
            </a:extLst>
          </p:cNvPr>
          <p:cNvSpPr>
            <a:spLocks noGrp="1"/>
          </p:cNvSpPr>
          <p:nvPr>
            <p:ph type="title"/>
          </p:nvPr>
        </p:nvSpPr>
        <p:spPr/>
        <p:txBody>
          <a:bodyPr/>
          <a:lstStyle/>
          <a:p>
            <a:r>
              <a:rPr lang="zh-CN" altLang="en-US" dirty="0"/>
              <a:t>思考题</a:t>
            </a:r>
          </a:p>
        </p:txBody>
      </p:sp>
      <p:sp>
        <p:nvSpPr>
          <p:cNvPr id="8" name="内容占位符 7">
            <a:extLst>
              <a:ext uri="{FF2B5EF4-FFF2-40B4-BE49-F238E27FC236}">
                <a16:creationId xmlns:a16="http://schemas.microsoft.com/office/drawing/2014/main" id="{927C8846-9629-430E-B3F8-709B39A93AA5}"/>
              </a:ext>
            </a:extLst>
          </p:cNvPr>
          <p:cNvSpPr>
            <a:spLocks noGrp="1"/>
          </p:cNvSpPr>
          <p:nvPr>
            <p:ph sz="half" idx="1"/>
          </p:nvPr>
        </p:nvSpPr>
        <p:spPr/>
        <p:txBody>
          <a:bodyPr/>
          <a:lstStyle/>
          <a:p>
            <a:r>
              <a:rPr lang="zh-CN" altLang="en-US" dirty="0">
                <a:latin typeface="+mn-ea"/>
                <a:cs typeface="+mn-ea"/>
                <a:sym typeface="+mn-ea"/>
              </a:rPr>
              <a:t>问题一：了解大数据课程的行业发</a:t>
            </a:r>
            <a:r>
              <a:rPr lang="en-US" altLang="zh-CN" dirty="0">
                <a:latin typeface="+mn-ea"/>
                <a:cs typeface="+mn-ea"/>
                <a:sym typeface="+mn-ea"/>
              </a:rPr>
              <a:t>?</a:t>
            </a:r>
          </a:p>
          <a:p>
            <a:pPr lvl="1"/>
            <a:r>
              <a:rPr lang="zh-CN" altLang="en-US" dirty="0">
                <a:solidFill>
                  <a:srgbClr val="666666"/>
                </a:solidFill>
                <a:latin typeface="+mn-ea"/>
                <a:sym typeface="+mn-ea"/>
              </a:rPr>
              <a:t>标题内容文字长度标题内容文字长度标题内容文字长度标题</a:t>
            </a:r>
          </a:p>
          <a:p>
            <a:endParaRPr lang="en-US" altLang="zh-CN" dirty="0">
              <a:latin typeface="+mn-ea"/>
              <a:cs typeface="+mn-ea"/>
              <a:sym typeface="+mn-ea"/>
            </a:endParaRPr>
          </a:p>
          <a:p>
            <a:endParaRPr lang="zh-CN" altLang="en-US" dirty="0"/>
          </a:p>
        </p:txBody>
      </p:sp>
      <p:sp>
        <p:nvSpPr>
          <p:cNvPr id="9" name="内容占位符 8">
            <a:extLst>
              <a:ext uri="{FF2B5EF4-FFF2-40B4-BE49-F238E27FC236}">
                <a16:creationId xmlns:a16="http://schemas.microsoft.com/office/drawing/2014/main" id="{7B3786BB-8FA9-4F30-AA87-75B7D43DD7C9}"/>
              </a:ext>
            </a:extLst>
          </p:cNvPr>
          <p:cNvSpPr>
            <a:spLocks noGrp="1"/>
          </p:cNvSpPr>
          <p:nvPr>
            <p:ph sz="half" idx="2"/>
          </p:nvPr>
        </p:nvSpPr>
        <p:spPr/>
        <p:txBody>
          <a:bodyPr/>
          <a:lstStyle/>
          <a:p>
            <a:r>
              <a:rPr lang="zh-CN" altLang="en-US" dirty="0">
                <a:latin typeface="+mn-ea"/>
                <a:cs typeface="+mn-ea"/>
                <a:sym typeface="+mn-ea"/>
              </a:rPr>
              <a:t>问题二：了解大数据课程的行业发</a:t>
            </a:r>
            <a:r>
              <a:rPr lang="en-US" altLang="zh-CN" dirty="0">
                <a:latin typeface="+mn-ea"/>
                <a:cs typeface="+mn-ea"/>
                <a:sym typeface="+mn-ea"/>
              </a:rPr>
              <a:t>?</a:t>
            </a:r>
          </a:p>
          <a:p>
            <a:pPr lvl="1"/>
            <a:r>
              <a:rPr lang="zh-CN" altLang="en-US" dirty="0">
                <a:solidFill>
                  <a:srgbClr val="666666"/>
                </a:solidFill>
                <a:latin typeface="+mn-ea"/>
                <a:sym typeface="+mn-ea"/>
              </a:rPr>
              <a:t>标题内容文字长度标题内容文字长度标题内容文字长度标题</a:t>
            </a:r>
          </a:p>
          <a:p>
            <a:endParaRPr lang="zh-CN" altLang="en-US" dirty="0"/>
          </a:p>
        </p:txBody>
      </p:sp>
      <p:sp>
        <p:nvSpPr>
          <p:cNvPr id="2" name="图片占位符 1">
            <a:extLst>
              <a:ext uri="{FF2B5EF4-FFF2-40B4-BE49-F238E27FC236}">
                <a16:creationId xmlns:a16="http://schemas.microsoft.com/office/drawing/2014/main" id="{DAD9AFAC-A390-4296-A5B5-B01772EF809A}"/>
              </a:ext>
            </a:extLst>
          </p:cNvPr>
          <p:cNvSpPr>
            <a:spLocks noGrp="1"/>
          </p:cNvSpPr>
          <p:nvPr>
            <p:ph type="pic" sz="quarter" idx="14"/>
          </p:nvPr>
        </p:nvSpPr>
        <p:spPr/>
      </p:sp>
    </p:spTree>
    <p:extLst>
      <p:ext uri="{BB962C8B-B14F-4D97-AF65-F5344CB8AC3E}">
        <p14:creationId xmlns:p14="http://schemas.microsoft.com/office/powerpoint/2010/main" val="416704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9456BCA-C8C3-4BF6-BD81-7F1F05A188C9}"/>
              </a:ext>
            </a:extLst>
          </p:cNvPr>
          <p:cNvSpPr>
            <a:spLocks noGrp="1"/>
          </p:cNvSpPr>
          <p:nvPr>
            <p:ph type="title"/>
          </p:nvPr>
        </p:nvSpPr>
        <p:spPr/>
        <p:txBody>
          <a:bodyPr/>
          <a:lstStyle/>
          <a:p>
            <a:r>
              <a:rPr lang="zh-CN" altLang="en-US" dirty="0"/>
              <a:t>本次工坊参与人员的数据分析</a:t>
            </a:r>
          </a:p>
        </p:txBody>
      </p:sp>
      <p:pic>
        <p:nvPicPr>
          <p:cNvPr id="13" name="图片 12">
            <a:extLst>
              <a:ext uri="{FF2B5EF4-FFF2-40B4-BE49-F238E27FC236}">
                <a16:creationId xmlns:a16="http://schemas.microsoft.com/office/drawing/2014/main" id="{94AE2246-BF27-474E-845B-D57CC5401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948" y="1293942"/>
            <a:ext cx="8777649" cy="5012237"/>
          </a:xfrm>
          <a:prstGeom prst="rect">
            <a:avLst/>
          </a:prstGeom>
        </p:spPr>
      </p:pic>
    </p:spTree>
    <p:extLst>
      <p:ext uri="{BB962C8B-B14F-4D97-AF65-F5344CB8AC3E}">
        <p14:creationId xmlns:p14="http://schemas.microsoft.com/office/powerpoint/2010/main" val="330808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03BCC4-9C7F-47E9-A046-B47678F71CF0}"/>
              </a:ext>
            </a:extLst>
          </p:cNvPr>
          <p:cNvSpPr>
            <a:spLocks noGrp="1"/>
          </p:cNvSpPr>
          <p:nvPr>
            <p:ph type="title"/>
          </p:nvPr>
        </p:nvSpPr>
        <p:spPr/>
        <p:txBody>
          <a:bodyPr/>
          <a:lstStyle/>
          <a:p>
            <a:r>
              <a:rPr lang="en-US" altLang="zh-CN" dirty="0"/>
              <a:t>2.3 </a:t>
            </a:r>
            <a:r>
              <a:rPr lang="zh-CN" altLang="en-US" dirty="0"/>
              <a:t>操作流程</a:t>
            </a:r>
          </a:p>
        </p:txBody>
      </p:sp>
      <p:sp>
        <p:nvSpPr>
          <p:cNvPr id="7" name="内容占位符 6">
            <a:extLst>
              <a:ext uri="{FF2B5EF4-FFF2-40B4-BE49-F238E27FC236}">
                <a16:creationId xmlns:a16="http://schemas.microsoft.com/office/drawing/2014/main" id="{C1C2DE2E-0E67-48B2-99E0-B40D23BE5BFD}"/>
              </a:ext>
            </a:extLst>
          </p:cNvPr>
          <p:cNvSpPr>
            <a:spLocks noGrp="1"/>
          </p:cNvSpPr>
          <p:nvPr>
            <p:ph idx="1"/>
          </p:nvPr>
        </p:nvSpPr>
        <p:spPr/>
        <p:txBody>
          <a:bodyPr>
            <a:normAutofit/>
          </a:bodyPr>
          <a:lstStyle/>
          <a:p>
            <a:r>
              <a:rPr lang="zh-CN" altLang="en-US" dirty="0"/>
              <a:t>配置流程包括以下几步</a:t>
            </a:r>
            <a:endParaRPr lang="en-US" altLang="zh-CN" dirty="0"/>
          </a:p>
          <a:p>
            <a:pPr lvl="1"/>
            <a:r>
              <a:rPr lang="zh-CN" altLang="en-US" dirty="0"/>
              <a:t>开通</a:t>
            </a:r>
            <a:r>
              <a:rPr lang="en-US" altLang="zh-CN" dirty="0"/>
              <a:t>CDN</a:t>
            </a:r>
            <a:r>
              <a:rPr lang="zh-CN" altLang="en-US" dirty="0"/>
              <a:t>服务</a:t>
            </a:r>
            <a:endParaRPr lang="en-US" altLang="zh-CN" dirty="0"/>
          </a:p>
          <a:p>
            <a:pPr lvl="2"/>
            <a:r>
              <a:rPr lang="zh-CN" altLang="en-US" dirty="0"/>
              <a:t>标题内容文字长度标题内容文字长度标题内容文字长度标题内容文字长度</a:t>
            </a:r>
          </a:p>
          <a:p>
            <a:pPr lvl="1"/>
            <a:r>
              <a:rPr lang="zh-CN" altLang="en-US" dirty="0"/>
              <a:t>接入域名</a:t>
            </a:r>
          </a:p>
          <a:p>
            <a:pPr lvl="2"/>
            <a:r>
              <a:rPr lang="zh-CN" altLang="en-US" dirty="0"/>
              <a:t>开通</a:t>
            </a:r>
            <a:r>
              <a:rPr lang="en-US" altLang="zh-CN" dirty="0"/>
              <a:t>CDN</a:t>
            </a:r>
            <a:r>
              <a:rPr lang="zh-CN" altLang="en-US" dirty="0"/>
              <a:t>服务：标题内容文字长度标题内容文字长度标题内容文字长度标题内容文字长度</a:t>
            </a:r>
          </a:p>
          <a:p>
            <a:pPr lvl="1"/>
            <a:r>
              <a:rPr lang="zh-CN" altLang="en-US" dirty="0"/>
              <a:t>配置</a:t>
            </a:r>
            <a:r>
              <a:rPr lang="en-US" altLang="zh-CN" dirty="0"/>
              <a:t>CNAME</a:t>
            </a:r>
          </a:p>
          <a:p>
            <a:pPr lvl="2"/>
            <a:r>
              <a:rPr lang="zh-CN" altLang="en-US" dirty="0"/>
              <a:t>开通</a:t>
            </a:r>
            <a:r>
              <a:rPr lang="en-US" altLang="zh-CN" dirty="0"/>
              <a:t>CDN</a:t>
            </a:r>
            <a:r>
              <a:rPr lang="zh-CN" altLang="en-US" dirty="0"/>
              <a:t>服务：标题内容文字长度标题内容文字长度标题内容文字长度标题内容文字长度</a:t>
            </a:r>
          </a:p>
          <a:p>
            <a:endParaRPr lang="zh-CN" altLang="en-US" dirty="0"/>
          </a:p>
        </p:txBody>
      </p:sp>
      <p:sp>
        <p:nvSpPr>
          <p:cNvPr id="11" name="图片占位符 10">
            <a:extLst>
              <a:ext uri="{FF2B5EF4-FFF2-40B4-BE49-F238E27FC236}">
                <a16:creationId xmlns:a16="http://schemas.microsoft.com/office/drawing/2014/main" id="{BB5012AE-6DBD-4C19-8579-803D8EEC7FC0}"/>
              </a:ext>
            </a:extLst>
          </p:cNvPr>
          <p:cNvSpPr>
            <a:spLocks noGrp="1"/>
          </p:cNvSpPr>
          <p:nvPr>
            <p:ph type="pic" sz="quarter" idx="14"/>
          </p:nvPr>
        </p:nvSpPr>
        <p:spPr/>
      </p:sp>
    </p:spTree>
    <p:extLst>
      <p:ext uri="{BB962C8B-B14F-4D97-AF65-F5344CB8AC3E}">
        <p14:creationId xmlns:p14="http://schemas.microsoft.com/office/powerpoint/2010/main" val="368677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140F3668-F9BD-2948-A0F0-F88D97158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0180" y="3165776"/>
            <a:ext cx="406799" cy="406799"/>
          </a:xfrm>
          <a:prstGeom prst="rect">
            <a:avLst/>
          </a:prstGeom>
        </p:spPr>
      </p:pic>
      <p:grpSp>
        <p:nvGrpSpPr>
          <p:cNvPr id="33" name="组合 32"/>
          <p:cNvGrpSpPr/>
          <p:nvPr/>
        </p:nvGrpSpPr>
        <p:grpSpPr>
          <a:xfrm>
            <a:off x="788670" y="1512000"/>
            <a:ext cx="10615295" cy="3915410"/>
            <a:chOff x="1242" y="2958"/>
            <a:chExt cx="16717" cy="6166"/>
          </a:xfrm>
        </p:grpSpPr>
        <p:sp>
          <p:nvSpPr>
            <p:cNvPr id="6" name="文本框 5"/>
            <p:cNvSpPr txBox="1"/>
            <p:nvPr/>
          </p:nvSpPr>
          <p:spPr>
            <a:xfrm>
              <a:off x="7056" y="2958"/>
              <a:ext cx="5088" cy="725"/>
            </a:xfrm>
            <a:prstGeom prst="rect">
              <a:avLst/>
            </a:prstGeom>
            <a:noFill/>
          </p:spPr>
          <p:txBody>
            <a:bodyPr wrap="none" rtlCol="0">
              <a:spAutoFit/>
            </a:bodyPr>
            <a:lstStyle/>
            <a:p>
              <a:pPr algn="ctr"/>
              <a:r>
                <a:rPr lang="zh-CN" altLang="en-US" sz="2400" dirty="0">
                  <a:solidFill>
                    <a:srgbClr val="006EFF"/>
                  </a:solidFill>
                  <a:latin typeface="+mn-ea"/>
                </a:rPr>
                <a:t>配置流程包括以下几步</a:t>
              </a:r>
            </a:p>
          </p:txBody>
        </p:sp>
        <p:grpSp>
          <p:nvGrpSpPr>
            <p:cNvPr id="25" name="组合 24"/>
            <p:cNvGrpSpPr/>
            <p:nvPr/>
          </p:nvGrpSpPr>
          <p:grpSpPr>
            <a:xfrm>
              <a:off x="1242" y="4849"/>
              <a:ext cx="16717" cy="4275"/>
              <a:chOff x="1242" y="4380"/>
              <a:chExt cx="16717" cy="4275"/>
            </a:xfrm>
          </p:grpSpPr>
          <p:grpSp>
            <p:nvGrpSpPr>
              <p:cNvPr id="19" name="组合 18"/>
              <p:cNvGrpSpPr/>
              <p:nvPr/>
            </p:nvGrpSpPr>
            <p:grpSpPr>
              <a:xfrm>
                <a:off x="1242" y="4380"/>
                <a:ext cx="16717" cy="4275"/>
                <a:chOff x="1343" y="4597"/>
                <a:chExt cx="16717" cy="4275"/>
              </a:xfrm>
            </p:grpSpPr>
            <p:grpSp>
              <p:nvGrpSpPr>
                <p:cNvPr id="15" name="组合 14"/>
                <p:cNvGrpSpPr/>
                <p:nvPr/>
              </p:nvGrpSpPr>
              <p:grpSpPr>
                <a:xfrm>
                  <a:off x="1343" y="4597"/>
                  <a:ext cx="3733" cy="4082"/>
                  <a:chOff x="1343" y="4597"/>
                  <a:chExt cx="3733" cy="4082"/>
                </a:xfrm>
              </p:grpSpPr>
              <p:sp>
                <p:nvSpPr>
                  <p:cNvPr id="10" name="椭圆 9"/>
                  <p:cNvSpPr/>
                  <p:nvPr/>
                </p:nvSpPr>
                <p:spPr>
                  <a:xfrm>
                    <a:off x="1792" y="4597"/>
                    <a:ext cx="2834" cy="2834"/>
                  </a:xfrm>
                  <a:prstGeom prst="ellipse">
                    <a:avLst/>
                  </a:prstGeom>
                  <a:noFill/>
                  <a:ln w="19050">
                    <a:solidFill>
                      <a:srgbClr val="00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文本框 25"/>
                  <p:cNvSpPr txBox="1"/>
                  <p:nvPr/>
                </p:nvSpPr>
                <p:spPr>
                  <a:xfrm>
                    <a:off x="1343" y="7576"/>
                    <a:ext cx="3733" cy="1103"/>
                  </a:xfrm>
                  <a:prstGeom prst="rect">
                    <a:avLst/>
                  </a:prstGeom>
                  <a:noFill/>
                </p:spPr>
                <p:txBody>
                  <a:bodyPr wrap="square" rtlCol="0">
                    <a:spAutoFit/>
                  </a:bodyPr>
                  <a:lstStyle/>
                  <a:p>
                    <a:pPr algn="ctr" fontAlgn="auto">
                      <a:lnSpc>
                        <a:spcPct val="150000"/>
                      </a:lnSpc>
                    </a:pPr>
                    <a:r>
                      <a:rPr lang="zh-CN" altLang="en-US" sz="1400" dirty="0">
                        <a:solidFill>
                          <a:srgbClr val="006EFF"/>
                        </a:solidFill>
                        <a:latin typeface="+mn-ea"/>
                        <a:sym typeface="+mn-ea"/>
                      </a:rPr>
                      <a:t>标题内容文字长度标题内容文字长度标题内容</a:t>
                    </a:r>
                  </a:p>
                </p:txBody>
              </p:sp>
              <p:sp>
                <p:nvSpPr>
                  <p:cNvPr id="13" name="文本框 12"/>
                  <p:cNvSpPr txBox="1"/>
                  <p:nvPr/>
                </p:nvSpPr>
                <p:spPr>
                  <a:xfrm>
                    <a:off x="2337" y="6135"/>
                    <a:ext cx="1745" cy="582"/>
                  </a:xfrm>
                  <a:prstGeom prst="rect">
                    <a:avLst/>
                  </a:prstGeom>
                  <a:noFill/>
                  <a:ln>
                    <a:noFill/>
                  </a:ln>
                </p:spPr>
                <p:txBody>
                  <a:bodyPr wrap="none" rtlCol="0">
                    <a:spAutoFit/>
                  </a:bodyPr>
                  <a:lstStyle/>
                  <a:p>
                    <a:pPr algn="ctr"/>
                    <a:r>
                      <a:rPr lang="zh-CN" altLang="en-US" dirty="0">
                        <a:solidFill>
                          <a:srgbClr val="006EFF"/>
                        </a:solidFill>
                        <a:latin typeface="+mn-ea"/>
                      </a:rPr>
                      <a:t>数据层面</a:t>
                    </a:r>
                  </a:p>
                </p:txBody>
              </p:sp>
            </p:grpSp>
            <p:grpSp>
              <p:nvGrpSpPr>
                <p:cNvPr id="16" name="组合 15"/>
                <p:cNvGrpSpPr/>
                <p:nvPr/>
              </p:nvGrpSpPr>
              <p:grpSpPr>
                <a:xfrm>
                  <a:off x="5671" y="4597"/>
                  <a:ext cx="3733" cy="4275"/>
                  <a:chOff x="5437" y="4597"/>
                  <a:chExt cx="3733" cy="4275"/>
                </a:xfrm>
              </p:grpSpPr>
              <p:sp>
                <p:nvSpPr>
                  <p:cNvPr id="57" name="椭圆 56"/>
                  <p:cNvSpPr/>
                  <p:nvPr/>
                </p:nvSpPr>
                <p:spPr>
                  <a:xfrm>
                    <a:off x="5887" y="4597"/>
                    <a:ext cx="2834" cy="283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文本框 2"/>
                  <p:cNvSpPr txBox="1"/>
                  <p:nvPr/>
                </p:nvSpPr>
                <p:spPr>
                  <a:xfrm>
                    <a:off x="5437" y="7711"/>
                    <a:ext cx="3733" cy="1161"/>
                  </a:xfrm>
                  <a:prstGeom prst="rect">
                    <a:avLst/>
                  </a:prstGeom>
                  <a:noFill/>
                </p:spPr>
                <p:txBody>
                  <a:bodyPr wrap="square" rtlCol="0">
                    <a:spAutoFit/>
                  </a:bodyPr>
                  <a:lstStyle/>
                  <a:p>
                    <a:pPr algn="ctr" fontAlgn="auto">
                      <a:lnSpc>
                        <a:spcPct val="150000"/>
                      </a:lnSpc>
                    </a:pPr>
                    <a:r>
                      <a:rPr lang="zh-CN" altLang="en-US" sz="1400" dirty="0">
                        <a:solidFill>
                          <a:schemeClr val="bg1">
                            <a:lumMod val="50000"/>
                          </a:schemeClr>
                        </a:solidFill>
                        <a:latin typeface="+mn-ea"/>
                        <a:sym typeface="+mn-ea"/>
                      </a:rPr>
                      <a:t>标题内容文字长度标题内容文字长度标题内容</a:t>
                    </a:r>
                  </a:p>
                </p:txBody>
              </p:sp>
              <p:grpSp>
                <p:nvGrpSpPr>
                  <p:cNvPr id="8" name="组合 7"/>
                  <p:cNvGrpSpPr/>
                  <p:nvPr/>
                </p:nvGrpSpPr>
                <p:grpSpPr>
                  <a:xfrm>
                    <a:off x="6431" y="5311"/>
                    <a:ext cx="1745" cy="1406"/>
                    <a:chOff x="6431" y="5451"/>
                    <a:chExt cx="1745" cy="1406"/>
                  </a:xfrm>
                </p:grpSpPr>
                <p:sp>
                  <p:nvSpPr>
                    <p:cNvPr id="4" name="文本框 3"/>
                    <p:cNvSpPr txBox="1"/>
                    <p:nvPr/>
                  </p:nvSpPr>
                  <p:spPr>
                    <a:xfrm>
                      <a:off x="6431" y="6275"/>
                      <a:ext cx="1745" cy="582"/>
                    </a:xfrm>
                    <a:prstGeom prst="rect">
                      <a:avLst/>
                    </a:prstGeom>
                    <a:noFill/>
                    <a:ln>
                      <a:noFill/>
                    </a:ln>
                  </p:spPr>
                  <p:txBody>
                    <a:bodyPr wrap="none" rtlCol="0">
                      <a:spAutoFit/>
                    </a:bodyPr>
                    <a:lstStyle/>
                    <a:p>
                      <a:pPr algn="ctr"/>
                      <a:r>
                        <a:rPr lang="zh-CN" altLang="en-US" dirty="0">
                          <a:latin typeface="+mn-ea"/>
                        </a:rPr>
                        <a:t>应用层面</a:t>
                      </a:r>
                    </a:p>
                  </p:txBody>
                </p:sp>
                <p:pic>
                  <p:nvPicPr>
                    <p:cNvPr id="5" name="图片 4" descr="C:\Users\v_clangqiu\Desktop\record (2).pngrecord (2)"/>
                    <p:cNvPicPr>
                      <a:picLocks noChangeAspect="1"/>
                    </p:cNvPicPr>
                    <p:nvPr/>
                  </p:nvPicPr>
                  <p:blipFill>
                    <a:blip r:embed="rId3"/>
                    <a:srcRect t="1515" b="1515"/>
                    <a:stretch>
                      <a:fillRect/>
                    </a:stretch>
                  </p:blipFill>
                  <p:spPr>
                    <a:xfrm>
                      <a:off x="6974" y="5451"/>
                      <a:ext cx="660" cy="640"/>
                    </a:xfrm>
                    <a:prstGeom prst="rect">
                      <a:avLst/>
                    </a:prstGeom>
                  </p:spPr>
                </p:pic>
              </p:grpSp>
            </p:grpSp>
            <p:grpSp>
              <p:nvGrpSpPr>
                <p:cNvPr id="17" name="组合 16"/>
                <p:cNvGrpSpPr/>
                <p:nvPr/>
              </p:nvGrpSpPr>
              <p:grpSpPr>
                <a:xfrm>
                  <a:off x="9999" y="4597"/>
                  <a:ext cx="3733" cy="4275"/>
                  <a:chOff x="10115" y="4597"/>
                  <a:chExt cx="3733" cy="4275"/>
                </a:xfrm>
              </p:grpSpPr>
              <p:sp>
                <p:nvSpPr>
                  <p:cNvPr id="9" name="椭圆 8"/>
                  <p:cNvSpPr/>
                  <p:nvPr/>
                </p:nvSpPr>
                <p:spPr>
                  <a:xfrm>
                    <a:off x="10564" y="4597"/>
                    <a:ext cx="2834" cy="283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文本框 63"/>
                  <p:cNvSpPr txBox="1"/>
                  <p:nvPr/>
                </p:nvSpPr>
                <p:spPr>
                  <a:xfrm>
                    <a:off x="10115" y="7711"/>
                    <a:ext cx="3733" cy="1161"/>
                  </a:xfrm>
                  <a:prstGeom prst="rect">
                    <a:avLst/>
                  </a:prstGeom>
                  <a:noFill/>
                </p:spPr>
                <p:txBody>
                  <a:bodyPr wrap="square" rtlCol="0">
                    <a:spAutoFit/>
                  </a:bodyPr>
                  <a:lstStyle/>
                  <a:p>
                    <a:pPr algn="ctr" fontAlgn="auto">
                      <a:lnSpc>
                        <a:spcPct val="150000"/>
                      </a:lnSpc>
                    </a:pPr>
                    <a:r>
                      <a:rPr lang="zh-CN" altLang="en-US" sz="1400" dirty="0">
                        <a:solidFill>
                          <a:schemeClr val="bg1">
                            <a:lumMod val="50000"/>
                          </a:schemeClr>
                        </a:solidFill>
                        <a:latin typeface="+mn-ea"/>
                        <a:sym typeface="+mn-ea"/>
                      </a:rPr>
                      <a:t>标题内容文字长度标题内容文字长度标题内容</a:t>
                    </a:r>
                  </a:p>
                </p:txBody>
              </p:sp>
              <p:grpSp>
                <p:nvGrpSpPr>
                  <p:cNvPr id="11" name="组合 10"/>
                  <p:cNvGrpSpPr/>
                  <p:nvPr/>
                </p:nvGrpSpPr>
                <p:grpSpPr>
                  <a:xfrm>
                    <a:off x="11109" y="5311"/>
                    <a:ext cx="1745" cy="1406"/>
                    <a:chOff x="11109" y="5451"/>
                    <a:chExt cx="1745" cy="1406"/>
                  </a:xfrm>
                </p:grpSpPr>
                <p:sp>
                  <p:nvSpPr>
                    <p:cNvPr id="63" name="文本框 62"/>
                    <p:cNvSpPr txBox="1"/>
                    <p:nvPr/>
                  </p:nvSpPr>
                  <p:spPr>
                    <a:xfrm>
                      <a:off x="11109" y="6275"/>
                      <a:ext cx="1745" cy="582"/>
                    </a:xfrm>
                    <a:prstGeom prst="rect">
                      <a:avLst/>
                    </a:prstGeom>
                    <a:noFill/>
                    <a:ln>
                      <a:noFill/>
                    </a:ln>
                  </p:spPr>
                  <p:txBody>
                    <a:bodyPr wrap="none" rtlCol="0">
                      <a:spAutoFit/>
                    </a:bodyPr>
                    <a:lstStyle/>
                    <a:p>
                      <a:pPr algn="ctr"/>
                      <a:r>
                        <a:rPr lang="zh-CN" altLang="en-US" dirty="0">
                          <a:latin typeface="+mn-ea"/>
                        </a:rPr>
                        <a:t>业务层面</a:t>
                      </a:r>
                    </a:p>
                  </p:txBody>
                </p:sp>
                <p:pic>
                  <p:nvPicPr>
                    <p:cNvPr id="14" name="图片 13" descr="C:\Users\v_clangqiu\Desktop\image (2).pngimage (2)"/>
                    <p:cNvPicPr>
                      <a:picLocks noChangeAspect="1"/>
                    </p:cNvPicPr>
                    <p:nvPr/>
                  </p:nvPicPr>
                  <p:blipFill>
                    <a:blip r:embed="rId4"/>
                    <a:srcRect t="1515" b="1515"/>
                    <a:stretch>
                      <a:fillRect/>
                    </a:stretch>
                  </p:blipFill>
                  <p:spPr>
                    <a:xfrm>
                      <a:off x="11652" y="5451"/>
                      <a:ext cx="660" cy="640"/>
                    </a:xfrm>
                    <a:prstGeom prst="rect">
                      <a:avLst/>
                    </a:prstGeom>
                  </p:spPr>
                </p:pic>
              </p:grpSp>
            </p:grpSp>
            <p:grpSp>
              <p:nvGrpSpPr>
                <p:cNvPr id="18" name="组合 17"/>
                <p:cNvGrpSpPr/>
                <p:nvPr/>
              </p:nvGrpSpPr>
              <p:grpSpPr>
                <a:xfrm>
                  <a:off x="14327" y="4597"/>
                  <a:ext cx="3733" cy="4275"/>
                  <a:chOff x="14792" y="4597"/>
                  <a:chExt cx="3733" cy="4275"/>
                </a:xfrm>
              </p:grpSpPr>
              <p:sp>
                <p:nvSpPr>
                  <p:cNvPr id="67" name="椭圆 66"/>
                  <p:cNvSpPr/>
                  <p:nvPr/>
                </p:nvSpPr>
                <p:spPr>
                  <a:xfrm>
                    <a:off x="15242" y="4597"/>
                    <a:ext cx="2834" cy="283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9" name="文本框 68"/>
                  <p:cNvSpPr txBox="1"/>
                  <p:nvPr/>
                </p:nvSpPr>
                <p:spPr>
                  <a:xfrm>
                    <a:off x="14792" y="7711"/>
                    <a:ext cx="3733" cy="1161"/>
                  </a:xfrm>
                  <a:prstGeom prst="rect">
                    <a:avLst/>
                  </a:prstGeom>
                  <a:noFill/>
                </p:spPr>
                <p:txBody>
                  <a:bodyPr wrap="square" rtlCol="0">
                    <a:spAutoFit/>
                  </a:bodyPr>
                  <a:lstStyle/>
                  <a:p>
                    <a:pPr algn="ctr" fontAlgn="auto">
                      <a:lnSpc>
                        <a:spcPct val="150000"/>
                      </a:lnSpc>
                    </a:pPr>
                    <a:r>
                      <a:rPr lang="zh-CN" altLang="en-US" sz="1400" dirty="0">
                        <a:solidFill>
                          <a:schemeClr val="bg1">
                            <a:lumMod val="50000"/>
                          </a:schemeClr>
                        </a:solidFill>
                        <a:latin typeface="+mn-ea"/>
                        <a:sym typeface="+mn-ea"/>
                      </a:rPr>
                      <a:t>标题内容文字长度标题内容文字长度标题内容</a:t>
                    </a:r>
                  </a:p>
                </p:txBody>
              </p:sp>
              <p:grpSp>
                <p:nvGrpSpPr>
                  <p:cNvPr id="20" name="组合 19"/>
                  <p:cNvGrpSpPr/>
                  <p:nvPr/>
                </p:nvGrpSpPr>
                <p:grpSpPr>
                  <a:xfrm>
                    <a:off x="15786" y="5312"/>
                    <a:ext cx="1745" cy="1405"/>
                    <a:chOff x="15786" y="5452"/>
                    <a:chExt cx="1745" cy="1405"/>
                  </a:xfrm>
                </p:grpSpPr>
                <p:sp>
                  <p:nvSpPr>
                    <p:cNvPr id="68" name="文本框 67"/>
                    <p:cNvSpPr txBox="1"/>
                    <p:nvPr/>
                  </p:nvSpPr>
                  <p:spPr>
                    <a:xfrm>
                      <a:off x="15786" y="6275"/>
                      <a:ext cx="1745" cy="582"/>
                    </a:xfrm>
                    <a:prstGeom prst="rect">
                      <a:avLst/>
                    </a:prstGeom>
                    <a:noFill/>
                    <a:ln>
                      <a:noFill/>
                    </a:ln>
                  </p:spPr>
                  <p:txBody>
                    <a:bodyPr wrap="none" rtlCol="0">
                      <a:spAutoFit/>
                    </a:bodyPr>
                    <a:lstStyle/>
                    <a:p>
                      <a:pPr algn="ctr"/>
                      <a:r>
                        <a:rPr lang="zh-CN" altLang="en-US" dirty="0">
                          <a:solidFill>
                            <a:schemeClr val="tx1"/>
                          </a:solidFill>
                          <a:latin typeface="+mn-ea"/>
                        </a:rPr>
                        <a:t>系统层面</a:t>
                      </a:r>
                    </a:p>
                  </p:txBody>
                </p:sp>
                <p:pic>
                  <p:nvPicPr>
                    <p:cNvPr id="21" name="图片 20" descr="C:\Users\v_clangqiu\Desktop\international (2).pnginternational (2)"/>
                    <p:cNvPicPr>
                      <a:picLocks noChangeAspect="1"/>
                    </p:cNvPicPr>
                    <p:nvPr/>
                  </p:nvPicPr>
                  <p:blipFill>
                    <a:blip r:embed="rId5"/>
                    <a:srcRect/>
                    <a:stretch>
                      <a:fillRect/>
                    </a:stretch>
                  </p:blipFill>
                  <p:spPr>
                    <a:xfrm>
                      <a:off x="16339" y="5452"/>
                      <a:ext cx="640" cy="640"/>
                    </a:xfrm>
                    <a:prstGeom prst="rect">
                      <a:avLst/>
                    </a:prstGeom>
                  </p:spPr>
                </p:pic>
              </p:grpSp>
            </p:grpSp>
          </p:grpSp>
          <p:cxnSp>
            <p:nvCxnSpPr>
              <p:cNvPr id="22" name="直接连接符 21"/>
              <p:cNvCxnSpPr>
                <a:stCxn id="10" idx="6"/>
                <a:endCxn id="57" idx="2"/>
              </p:cNvCxnSpPr>
              <p:nvPr/>
            </p:nvCxnSpPr>
            <p:spPr>
              <a:xfrm>
                <a:off x="4525" y="5797"/>
                <a:ext cx="149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7" idx="6"/>
                <a:endCxn id="9" idx="2"/>
              </p:cNvCxnSpPr>
              <p:nvPr/>
            </p:nvCxnSpPr>
            <p:spPr>
              <a:xfrm>
                <a:off x="8854" y="5797"/>
                <a:ext cx="149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9" idx="6"/>
                <a:endCxn id="67" idx="2"/>
              </p:cNvCxnSpPr>
              <p:nvPr/>
            </p:nvCxnSpPr>
            <p:spPr>
              <a:xfrm>
                <a:off x="13181" y="5797"/>
                <a:ext cx="149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5" name="矩形 34">
            <a:extLst>
              <a:ext uri="{FF2B5EF4-FFF2-40B4-BE49-F238E27FC236}">
                <a16:creationId xmlns:a16="http://schemas.microsoft.com/office/drawing/2014/main" id="{0DB7C6CB-4D32-DD42-A02A-C32DD0A95E58}"/>
              </a:ext>
            </a:extLst>
          </p:cNvPr>
          <p:cNvSpPr/>
          <p:nvPr/>
        </p:nvSpPr>
        <p:spPr>
          <a:xfrm>
            <a:off x="7651802" y="1603687"/>
            <a:ext cx="2385589" cy="276999"/>
          </a:xfrm>
          <a:prstGeom prst="rect">
            <a:avLst/>
          </a:prstGeom>
        </p:spPr>
        <p:txBody>
          <a:bodyPr wrap="none">
            <a:spAutoFit/>
          </a:bodyPr>
          <a:lstStyle/>
          <a:p>
            <a:r>
              <a:rPr lang="zh-CN" altLang="en-US" sz="1200" dirty="0">
                <a:solidFill>
                  <a:schemeClr val="bg1">
                    <a:lumMod val="75000"/>
                  </a:schemeClr>
                </a:solidFill>
                <a:latin typeface="+mn-ea"/>
              </a:rPr>
              <a:t>（微软雅黑，</a:t>
            </a:r>
            <a:r>
              <a:rPr lang="en-US" altLang="zh-CN" sz="1200" dirty="0">
                <a:solidFill>
                  <a:schemeClr val="bg1">
                    <a:lumMod val="75000"/>
                  </a:schemeClr>
                </a:solidFill>
                <a:latin typeface="+mn-ea"/>
              </a:rPr>
              <a:t>24</a:t>
            </a:r>
            <a:r>
              <a:rPr lang="zh-CN" altLang="en-US" sz="1200" dirty="0">
                <a:solidFill>
                  <a:schemeClr val="bg1">
                    <a:lumMod val="75000"/>
                  </a:schemeClr>
                </a:solidFill>
                <a:latin typeface="+mn-ea"/>
              </a:rPr>
              <a:t>号，</a:t>
            </a:r>
            <a:r>
              <a:rPr lang="en-US" altLang="zh-CN" sz="1200" dirty="0">
                <a:solidFill>
                  <a:schemeClr val="bg1">
                    <a:lumMod val="75000"/>
                  </a:schemeClr>
                </a:solidFill>
                <a:latin typeface="+mn-ea"/>
              </a:rPr>
              <a:t>#</a:t>
            </a:r>
            <a:r>
              <a:rPr lang="en" altLang="zh-CN" sz="1200" dirty="0">
                <a:solidFill>
                  <a:schemeClr val="bg1">
                    <a:lumMod val="75000"/>
                  </a:schemeClr>
                </a:solidFill>
                <a:latin typeface="+mn-ea"/>
              </a:rPr>
              <a:t>595959</a:t>
            </a:r>
            <a:r>
              <a:rPr lang="zh-CN" altLang="en-US" sz="1200" dirty="0">
                <a:solidFill>
                  <a:schemeClr val="bg1">
                    <a:lumMod val="75000"/>
                  </a:schemeClr>
                </a:solidFill>
                <a:latin typeface="+mn-ea"/>
              </a:rPr>
              <a:t>）</a:t>
            </a:r>
            <a:endParaRPr lang="zh-CN" altLang="en-US" sz="1200" dirty="0">
              <a:solidFill>
                <a:schemeClr val="bg1">
                  <a:lumMod val="75000"/>
                </a:schemeClr>
              </a:solidFill>
            </a:endParaRPr>
          </a:p>
        </p:txBody>
      </p:sp>
      <p:sp>
        <p:nvSpPr>
          <p:cNvPr id="37" name="矩形 36">
            <a:extLst>
              <a:ext uri="{FF2B5EF4-FFF2-40B4-BE49-F238E27FC236}">
                <a16:creationId xmlns:a16="http://schemas.microsoft.com/office/drawing/2014/main" id="{0025053B-958C-FD41-81D8-7C36E43E76ED}"/>
              </a:ext>
            </a:extLst>
          </p:cNvPr>
          <p:cNvSpPr/>
          <p:nvPr/>
        </p:nvSpPr>
        <p:spPr>
          <a:xfrm>
            <a:off x="3476822" y="5692722"/>
            <a:ext cx="2385589" cy="276999"/>
          </a:xfrm>
          <a:prstGeom prst="rect">
            <a:avLst/>
          </a:prstGeom>
        </p:spPr>
        <p:txBody>
          <a:bodyPr wrap="none">
            <a:spAutoFit/>
          </a:bodyPr>
          <a:lstStyle/>
          <a:p>
            <a:pPr algn="ctr"/>
            <a:r>
              <a:rPr lang="zh-CN" altLang="en-US" sz="1200" dirty="0">
                <a:solidFill>
                  <a:schemeClr val="bg1">
                    <a:lumMod val="75000"/>
                  </a:schemeClr>
                </a:solidFill>
                <a:latin typeface="+mn-ea"/>
              </a:rPr>
              <a:t>（微软雅黑，</a:t>
            </a:r>
            <a:r>
              <a:rPr lang="en-US" altLang="zh-CN" sz="1200" dirty="0">
                <a:solidFill>
                  <a:schemeClr val="bg1">
                    <a:lumMod val="75000"/>
                  </a:schemeClr>
                </a:solidFill>
                <a:latin typeface="+mn-ea"/>
              </a:rPr>
              <a:t>14</a:t>
            </a:r>
            <a:r>
              <a:rPr lang="zh-CN" altLang="en-US" sz="1200" dirty="0">
                <a:solidFill>
                  <a:schemeClr val="bg1">
                    <a:lumMod val="75000"/>
                  </a:schemeClr>
                </a:solidFill>
                <a:latin typeface="+mn-ea"/>
              </a:rPr>
              <a:t>号，</a:t>
            </a:r>
            <a:r>
              <a:rPr lang="en-US" altLang="zh-CN" sz="1200" dirty="0">
                <a:solidFill>
                  <a:schemeClr val="bg1">
                    <a:lumMod val="75000"/>
                  </a:schemeClr>
                </a:solidFill>
                <a:latin typeface="+mn-ea"/>
              </a:rPr>
              <a:t>#</a:t>
            </a:r>
            <a:r>
              <a:rPr lang="en" altLang="zh-CN" sz="1200" dirty="0">
                <a:solidFill>
                  <a:schemeClr val="bg1">
                    <a:lumMod val="75000"/>
                  </a:schemeClr>
                </a:solidFill>
                <a:latin typeface="+mn-ea"/>
              </a:rPr>
              <a:t>595959</a:t>
            </a:r>
            <a:r>
              <a:rPr lang="zh-CN" altLang="en-US" sz="1200" dirty="0">
                <a:solidFill>
                  <a:schemeClr val="bg1">
                    <a:lumMod val="75000"/>
                  </a:schemeClr>
                </a:solidFill>
                <a:latin typeface="+mn-ea"/>
              </a:rPr>
              <a:t>）</a:t>
            </a:r>
            <a:endParaRPr lang="zh-CN" altLang="en-US" sz="1200" dirty="0">
              <a:solidFill>
                <a:schemeClr val="bg1">
                  <a:lumMod val="75000"/>
                </a:schemeClr>
              </a:solidFill>
            </a:endParaRPr>
          </a:p>
        </p:txBody>
      </p:sp>
      <p:sp>
        <p:nvSpPr>
          <p:cNvPr id="39" name="文本框 38">
            <a:extLst>
              <a:ext uri="{FF2B5EF4-FFF2-40B4-BE49-F238E27FC236}">
                <a16:creationId xmlns:a16="http://schemas.microsoft.com/office/drawing/2014/main" id="{B9FDE062-ADAC-C64D-81D0-5E4776C45EBC}"/>
              </a:ext>
            </a:extLst>
          </p:cNvPr>
          <p:cNvSpPr txBox="1"/>
          <p:nvPr/>
        </p:nvSpPr>
        <p:spPr>
          <a:xfrm>
            <a:off x="266560" y="229897"/>
            <a:ext cx="4990469" cy="461665"/>
          </a:xfrm>
          <a:prstGeom prst="rect">
            <a:avLst/>
          </a:prstGeom>
          <a:noFill/>
        </p:spPr>
        <p:txBody>
          <a:bodyPr wrap="none" rtlCol="0">
            <a:spAutoFit/>
          </a:bodyPr>
          <a:lstStyle/>
          <a:p>
            <a:r>
              <a:rPr lang="en-US" altLang="zh-CN" sz="2400" dirty="0">
                <a:solidFill>
                  <a:srgbClr val="006EFF"/>
                </a:solidFill>
                <a:latin typeface="+mn-ea"/>
              </a:rPr>
              <a:t>2.3</a:t>
            </a:r>
            <a:r>
              <a:rPr lang="zh-CN" altLang="en-US" sz="2400" dirty="0">
                <a:solidFill>
                  <a:srgbClr val="006EFF"/>
                </a:solidFill>
                <a:latin typeface="+mn-ea"/>
              </a:rPr>
              <a:t> 操作流程（续）</a:t>
            </a:r>
            <a:r>
              <a:rPr lang="zh-CN" altLang="en-US" sz="1200" dirty="0">
                <a:solidFill>
                  <a:schemeClr val="bg1">
                    <a:lumMod val="75000"/>
                  </a:schemeClr>
                </a:solidFill>
                <a:latin typeface="+mn-ea"/>
              </a:rPr>
              <a:t>（微软雅黑，</a:t>
            </a:r>
            <a:r>
              <a:rPr lang="en-US" altLang="zh-CN" sz="1200" dirty="0">
                <a:solidFill>
                  <a:schemeClr val="bg1">
                    <a:lumMod val="75000"/>
                  </a:schemeClr>
                </a:solidFill>
                <a:latin typeface="+mn-ea"/>
              </a:rPr>
              <a:t>24</a:t>
            </a:r>
            <a:r>
              <a:rPr lang="zh-CN" altLang="en-US" sz="1200" dirty="0">
                <a:solidFill>
                  <a:schemeClr val="bg1">
                    <a:lumMod val="75000"/>
                  </a:schemeClr>
                </a:solidFill>
                <a:latin typeface="+mn-ea"/>
              </a:rPr>
              <a:t>号，</a:t>
            </a:r>
            <a:r>
              <a:rPr lang="en-US" altLang="zh-CN" sz="1200" dirty="0">
                <a:solidFill>
                  <a:schemeClr val="bg1">
                    <a:lumMod val="75000"/>
                  </a:schemeClr>
                </a:solidFill>
                <a:latin typeface="+mn-ea"/>
              </a:rPr>
              <a:t>#</a:t>
            </a:r>
            <a:r>
              <a:rPr lang="en" altLang="zh-CN" sz="1200" dirty="0">
                <a:solidFill>
                  <a:schemeClr val="bg1">
                    <a:lumMod val="75000"/>
                  </a:schemeClr>
                </a:solidFill>
                <a:latin typeface="+mn-ea"/>
              </a:rPr>
              <a:t>006eff</a:t>
            </a:r>
            <a:r>
              <a:rPr lang="zh-CN" altLang="en-US" sz="1200" dirty="0">
                <a:solidFill>
                  <a:schemeClr val="bg1">
                    <a:lumMod val="75000"/>
                  </a:schemeClr>
                </a:solidFill>
                <a:latin typeface="+mn-ea"/>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49324D5D-A7AF-404E-B833-00C5BCB7003C}"/>
              </a:ext>
            </a:extLst>
          </p:cNvPr>
          <p:cNvSpPr>
            <a:spLocks noGrp="1"/>
          </p:cNvSpPr>
          <p:nvPr>
            <p:ph type="body" sz="quarter" idx="17"/>
          </p:nvPr>
        </p:nvSpPr>
        <p:spPr/>
        <p:txBody>
          <a:bodyPr/>
          <a:lstStyle/>
          <a:p>
            <a:r>
              <a:rPr lang="zh-CN" altLang="en-US" dirty="0">
                <a:latin typeface="+mn-ea"/>
                <a:sym typeface="+mn-ea"/>
              </a:rPr>
              <a:t>了解大数据课程</a:t>
            </a:r>
            <a:endParaRPr lang="en-US" altLang="zh-CN" dirty="0">
              <a:latin typeface="+mn-ea"/>
              <a:sym typeface="+mn-ea"/>
            </a:endParaRPr>
          </a:p>
          <a:p>
            <a:endParaRPr lang="zh-CN" altLang="en-US" dirty="0"/>
          </a:p>
        </p:txBody>
      </p:sp>
      <p:sp>
        <p:nvSpPr>
          <p:cNvPr id="19" name="文本占位符 18">
            <a:extLst>
              <a:ext uri="{FF2B5EF4-FFF2-40B4-BE49-F238E27FC236}">
                <a16:creationId xmlns:a16="http://schemas.microsoft.com/office/drawing/2014/main" id="{A9856A38-E1D9-4057-B657-AF80E82DD78D}"/>
              </a:ext>
            </a:extLst>
          </p:cNvPr>
          <p:cNvSpPr>
            <a:spLocks noGrp="1"/>
          </p:cNvSpPr>
          <p:nvPr>
            <p:ph type="body" sz="quarter" idx="18"/>
          </p:nvPr>
        </p:nvSpPr>
        <p:spPr/>
        <p:txBody>
          <a:bodyPr>
            <a:normAutofit/>
          </a:bodyPr>
          <a:lstStyle/>
          <a:p>
            <a:r>
              <a:rPr lang="zh-CN" altLang="en-US" dirty="0">
                <a:latin typeface="+mn-ea"/>
              </a:rPr>
              <a:t>为腾讯云合作伙伴提供云产品相关行业知识</a:t>
            </a:r>
            <a:r>
              <a:rPr lang="zh-CN" altLang="en-US" dirty="0">
                <a:latin typeface="+mn-ea"/>
                <a:sym typeface="+mn-ea"/>
              </a:rPr>
              <a:t>为腾讯云合作伙伴</a:t>
            </a:r>
          </a:p>
          <a:p>
            <a:endParaRPr lang="zh-CN" altLang="en-US" dirty="0"/>
          </a:p>
        </p:txBody>
      </p:sp>
      <p:sp>
        <p:nvSpPr>
          <p:cNvPr id="20" name="文本占位符 19">
            <a:extLst>
              <a:ext uri="{FF2B5EF4-FFF2-40B4-BE49-F238E27FC236}">
                <a16:creationId xmlns:a16="http://schemas.microsoft.com/office/drawing/2014/main" id="{77A520C6-C248-43E5-B6D1-ED01E16B2901}"/>
              </a:ext>
            </a:extLst>
          </p:cNvPr>
          <p:cNvSpPr>
            <a:spLocks noGrp="1"/>
          </p:cNvSpPr>
          <p:nvPr>
            <p:ph type="body" sz="quarter" idx="19"/>
          </p:nvPr>
        </p:nvSpPr>
        <p:spPr/>
        <p:txBody>
          <a:bodyPr/>
          <a:lstStyle/>
          <a:p>
            <a:r>
              <a:rPr lang="zh-CN" altLang="en-US" dirty="0">
                <a:latin typeface="+mn-ea"/>
                <a:sym typeface="+mn-ea"/>
              </a:rPr>
              <a:t>了解大数据课程</a:t>
            </a:r>
            <a:endParaRPr lang="en-US" altLang="zh-CN" dirty="0">
              <a:latin typeface="+mn-ea"/>
              <a:sym typeface="+mn-ea"/>
            </a:endParaRPr>
          </a:p>
          <a:p>
            <a:endParaRPr lang="zh-CN" altLang="en-US" dirty="0"/>
          </a:p>
        </p:txBody>
      </p:sp>
      <p:sp>
        <p:nvSpPr>
          <p:cNvPr id="21" name="文本占位符 20">
            <a:extLst>
              <a:ext uri="{FF2B5EF4-FFF2-40B4-BE49-F238E27FC236}">
                <a16:creationId xmlns:a16="http://schemas.microsoft.com/office/drawing/2014/main" id="{4808F154-EBB9-470C-A6BA-D5B605A6B6A5}"/>
              </a:ext>
            </a:extLst>
          </p:cNvPr>
          <p:cNvSpPr>
            <a:spLocks noGrp="1"/>
          </p:cNvSpPr>
          <p:nvPr>
            <p:ph type="body" sz="quarter" idx="20"/>
          </p:nvPr>
        </p:nvSpPr>
        <p:spPr/>
        <p:txBody>
          <a:bodyPr>
            <a:normAutofit/>
          </a:bodyPr>
          <a:lstStyle/>
          <a:p>
            <a:r>
              <a:rPr lang="zh-CN" altLang="en-US" dirty="0">
                <a:latin typeface="+mn-ea"/>
              </a:rPr>
              <a:t>为腾讯云合作伙伴提供云产品相关行业知识</a:t>
            </a:r>
            <a:r>
              <a:rPr lang="zh-CN" altLang="en-US" dirty="0">
                <a:latin typeface="+mn-ea"/>
                <a:sym typeface="+mn-ea"/>
              </a:rPr>
              <a:t>为腾讯云合作伙伴</a:t>
            </a:r>
          </a:p>
          <a:p>
            <a:endParaRPr lang="zh-CN" altLang="en-US" dirty="0"/>
          </a:p>
        </p:txBody>
      </p:sp>
      <p:sp>
        <p:nvSpPr>
          <p:cNvPr id="16" name="文本占位符 15">
            <a:extLst>
              <a:ext uri="{FF2B5EF4-FFF2-40B4-BE49-F238E27FC236}">
                <a16:creationId xmlns:a16="http://schemas.microsoft.com/office/drawing/2014/main" id="{22A199B2-91ED-4427-8613-814796C4C3A9}"/>
              </a:ext>
            </a:extLst>
          </p:cNvPr>
          <p:cNvSpPr>
            <a:spLocks noGrp="1"/>
          </p:cNvSpPr>
          <p:nvPr>
            <p:ph type="body" sz="quarter" idx="15"/>
          </p:nvPr>
        </p:nvSpPr>
        <p:spPr/>
        <p:txBody>
          <a:bodyPr/>
          <a:lstStyle/>
          <a:p>
            <a:r>
              <a:rPr lang="zh-CN" altLang="en-US" dirty="0">
                <a:latin typeface="+mn-ea"/>
                <a:sym typeface="+mn-ea"/>
              </a:rPr>
              <a:t>了解大数据课程</a:t>
            </a:r>
            <a:endParaRPr lang="en-US" altLang="zh-CN" dirty="0">
              <a:latin typeface="+mn-ea"/>
              <a:sym typeface="+mn-ea"/>
            </a:endParaRPr>
          </a:p>
          <a:p>
            <a:endParaRPr lang="zh-CN" altLang="en-US" dirty="0"/>
          </a:p>
        </p:txBody>
      </p:sp>
      <p:sp>
        <p:nvSpPr>
          <p:cNvPr id="17" name="文本占位符 16">
            <a:extLst>
              <a:ext uri="{FF2B5EF4-FFF2-40B4-BE49-F238E27FC236}">
                <a16:creationId xmlns:a16="http://schemas.microsoft.com/office/drawing/2014/main" id="{10766146-A1E6-49AC-988C-40098128EE37}"/>
              </a:ext>
            </a:extLst>
          </p:cNvPr>
          <p:cNvSpPr>
            <a:spLocks noGrp="1"/>
          </p:cNvSpPr>
          <p:nvPr>
            <p:ph type="body" sz="quarter" idx="16"/>
          </p:nvPr>
        </p:nvSpPr>
        <p:spPr/>
        <p:txBody>
          <a:bodyPr>
            <a:normAutofit/>
          </a:bodyPr>
          <a:lstStyle/>
          <a:p>
            <a:r>
              <a:rPr lang="zh-CN" altLang="en-US" dirty="0">
                <a:latin typeface="+mn-ea"/>
              </a:rPr>
              <a:t>为腾讯云合作伙伴提供云产品相关行业知识</a:t>
            </a:r>
            <a:r>
              <a:rPr lang="zh-CN" altLang="en-US" dirty="0">
                <a:latin typeface="+mn-ea"/>
                <a:sym typeface="+mn-ea"/>
              </a:rPr>
              <a:t>为腾讯云合作伙伴</a:t>
            </a:r>
          </a:p>
          <a:p>
            <a:endParaRPr lang="zh-CN" altLang="en-US" dirty="0"/>
          </a:p>
        </p:txBody>
      </p:sp>
      <p:sp>
        <p:nvSpPr>
          <p:cNvPr id="15" name="文本占位符 14">
            <a:extLst>
              <a:ext uri="{FF2B5EF4-FFF2-40B4-BE49-F238E27FC236}">
                <a16:creationId xmlns:a16="http://schemas.microsoft.com/office/drawing/2014/main" id="{63A41708-02B0-466E-9BBF-694D7B67DB04}"/>
              </a:ext>
            </a:extLst>
          </p:cNvPr>
          <p:cNvSpPr>
            <a:spLocks noGrp="1"/>
          </p:cNvSpPr>
          <p:nvPr>
            <p:ph type="body" sz="quarter" idx="14"/>
          </p:nvPr>
        </p:nvSpPr>
        <p:spPr/>
        <p:txBody>
          <a:bodyPr>
            <a:normAutofit/>
          </a:bodyPr>
          <a:lstStyle/>
          <a:p>
            <a:r>
              <a:rPr lang="zh-CN" altLang="en-US" dirty="0"/>
              <a:t>通过本课程的学习</a:t>
            </a:r>
          </a:p>
          <a:p>
            <a:pPr marL="0" indent="0">
              <a:buNone/>
            </a:pPr>
            <a:r>
              <a:rPr lang="zh-CN" altLang="en-US" dirty="0"/>
              <a:t>您将可以</a:t>
            </a:r>
          </a:p>
          <a:p>
            <a:endParaRPr lang="zh-CN" altLang="en-US" dirty="0"/>
          </a:p>
        </p:txBody>
      </p:sp>
      <p:sp>
        <p:nvSpPr>
          <p:cNvPr id="23" name="图片占位符 22">
            <a:extLst>
              <a:ext uri="{FF2B5EF4-FFF2-40B4-BE49-F238E27FC236}">
                <a16:creationId xmlns:a16="http://schemas.microsoft.com/office/drawing/2014/main" id="{416A497F-A97E-4FEB-A2F4-CB91283087F6}"/>
              </a:ext>
            </a:extLst>
          </p:cNvPr>
          <p:cNvSpPr>
            <a:spLocks noGrp="1"/>
          </p:cNvSpPr>
          <p:nvPr>
            <p:ph type="pic" sz="quarter" idx="22"/>
          </p:nvPr>
        </p:nvSpPr>
        <p:spPr/>
      </p:sp>
      <p:sp>
        <p:nvSpPr>
          <p:cNvPr id="24" name="图片占位符 23">
            <a:extLst>
              <a:ext uri="{FF2B5EF4-FFF2-40B4-BE49-F238E27FC236}">
                <a16:creationId xmlns:a16="http://schemas.microsoft.com/office/drawing/2014/main" id="{C54048ED-6E64-47E5-8EAE-6F3BF6D29FF9}"/>
              </a:ext>
            </a:extLst>
          </p:cNvPr>
          <p:cNvSpPr>
            <a:spLocks noGrp="1"/>
          </p:cNvSpPr>
          <p:nvPr>
            <p:ph type="pic" sz="quarter" idx="23"/>
          </p:nvPr>
        </p:nvSpPr>
        <p:spPr/>
      </p:sp>
      <p:sp>
        <p:nvSpPr>
          <p:cNvPr id="25" name="图片占位符 24">
            <a:extLst>
              <a:ext uri="{FF2B5EF4-FFF2-40B4-BE49-F238E27FC236}">
                <a16:creationId xmlns:a16="http://schemas.microsoft.com/office/drawing/2014/main" id="{278C8D30-3917-48E9-B8FD-B0D32FDFFA57}"/>
              </a:ext>
            </a:extLst>
          </p:cNvPr>
          <p:cNvSpPr>
            <a:spLocks noGrp="1"/>
          </p:cNvSpPr>
          <p:nvPr>
            <p:ph type="pic" sz="quarter" idx="24"/>
          </p:nvPr>
        </p:nvSpPr>
        <p:spPr/>
      </p:sp>
      <p:sp>
        <p:nvSpPr>
          <p:cNvPr id="14" name="标题 13">
            <a:extLst>
              <a:ext uri="{FF2B5EF4-FFF2-40B4-BE49-F238E27FC236}">
                <a16:creationId xmlns:a16="http://schemas.microsoft.com/office/drawing/2014/main" id="{1921E43C-54F5-41A2-A79E-E0609792979B}"/>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277108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E6636052-66CA-4872-AF3B-E7A27E230B43}"/>
              </a:ext>
            </a:extLst>
          </p:cNvPr>
          <p:cNvSpPr>
            <a:spLocks noGrp="1"/>
          </p:cNvSpPr>
          <p:nvPr>
            <p:ph type="ctrTitle"/>
          </p:nvPr>
        </p:nvSpPr>
        <p:spPr>
          <a:xfrm>
            <a:off x="1280898" y="1324097"/>
            <a:ext cx="5467004" cy="789710"/>
          </a:xfrm>
        </p:spPr>
        <p:txBody>
          <a:bodyPr/>
          <a:lstStyle/>
          <a:p>
            <a:r>
              <a:rPr lang="zh-CN" altLang="en-US" dirty="0"/>
              <a:t>感谢观看</a:t>
            </a:r>
          </a:p>
        </p:txBody>
      </p:sp>
      <p:pic>
        <p:nvPicPr>
          <p:cNvPr id="3" name="图片 2">
            <a:extLst>
              <a:ext uri="{FF2B5EF4-FFF2-40B4-BE49-F238E27FC236}">
                <a16:creationId xmlns:a16="http://schemas.microsoft.com/office/drawing/2014/main" id="{101280F3-7F78-EC41-BCFB-F6815EA30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898" y="2460832"/>
            <a:ext cx="2579015" cy="2579015"/>
          </a:xfrm>
          <a:prstGeom prst="rect">
            <a:avLst/>
          </a:prstGeom>
        </p:spPr>
      </p:pic>
      <p:sp>
        <p:nvSpPr>
          <p:cNvPr id="4" name="文本框 3">
            <a:extLst>
              <a:ext uri="{FF2B5EF4-FFF2-40B4-BE49-F238E27FC236}">
                <a16:creationId xmlns:a16="http://schemas.microsoft.com/office/drawing/2014/main" id="{9DF8D4F6-F75E-554D-8FC6-CA2F692EEF8A}"/>
              </a:ext>
            </a:extLst>
          </p:cNvPr>
          <p:cNvSpPr txBox="1"/>
          <p:nvPr/>
        </p:nvSpPr>
        <p:spPr>
          <a:xfrm>
            <a:off x="595526" y="5301114"/>
            <a:ext cx="6152376" cy="465577"/>
          </a:xfrm>
          <a:prstGeom prst="rect">
            <a:avLst/>
          </a:prstGeom>
          <a:noFill/>
        </p:spPr>
        <p:txBody>
          <a:bodyPr wrap="square" rtlCol="0">
            <a:spAutoFit/>
          </a:bodyPr>
          <a:lstStyle/>
          <a:p>
            <a:pPr>
              <a:lnSpc>
                <a:spcPct val="150000"/>
              </a:lnSpc>
            </a:pPr>
            <a:r>
              <a:rPr lang="zh-CN" altLang="en-US" dirty="0">
                <a:solidFill>
                  <a:schemeClr val="bg1"/>
                </a:solidFill>
                <a:latin typeface="+mn-ea"/>
                <a:cs typeface="+mn-ea"/>
                <a:sym typeface="+mn-ea"/>
              </a:rPr>
              <a:t>关注“云开发”微信号</a:t>
            </a:r>
            <a:r>
              <a:rPr lang="en-US" altLang="zh-CN" dirty="0">
                <a:solidFill>
                  <a:schemeClr val="bg1"/>
                </a:solidFill>
                <a:latin typeface="+mn-ea"/>
                <a:cs typeface="+mn-ea"/>
                <a:sym typeface="+mn-ea"/>
              </a:rPr>
              <a:t>TCloudedu1</a:t>
            </a:r>
            <a:r>
              <a:rPr lang="zh-CN" altLang="en-US" dirty="0">
                <a:solidFill>
                  <a:schemeClr val="bg1"/>
                </a:solidFill>
                <a:latin typeface="+mn-ea"/>
                <a:cs typeface="+mn-ea"/>
                <a:sym typeface="+mn-ea"/>
              </a:rPr>
              <a:t>，获取更多干货课程推送</a:t>
            </a:r>
            <a:endParaRPr lang="zh-CN" altLang="en-US" sz="1400" dirty="0">
              <a:solidFill>
                <a:schemeClr val="bg1"/>
              </a:solidFill>
              <a:latin typeface="+mn-ea"/>
              <a:cs typeface="+mn-ea"/>
            </a:endParaRPr>
          </a:p>
        </p:txBody>
      </p:sp>
    </p:spTree>
    <p:extLst>
      <p:ext uri="{BB962C8B-B14F-4D97-AF65-F5344CB8AC3E}">
        <p14:creationId xmlns:p14="http://schemas.microsoft.com/office/powerpoint/2010/main" val="4015250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9456BCA-C8C3-4BF6-BD81-7F1F05A188C9}"/>
              </a:ext>
            </a:extLst>
          </p:cNvPr>
          <p:cNvSpPr>
            <a:spLocks noGrp="1"/>
          </p:cNvSpPr>
          <p:nvPr>
            <p:ph type="title"/>
          </p:nvPr>
        </p:nvSpPr>
        <p:spPr/>
        <p:txBody>
          <a:bodyPr/>
          <a:lstStyle/>
          <a:p>
            <a:r>
              <a:rPr lang="zh-CN" altLang="en-US" dirty="0"/>
              <a:t>本次工坊参与人员的数据分析</a:t>
            </a:r>
          </a:p>
        </p:txBody>
      </p:sp>
      <p:pic>
        <p:nvPicPr>
          <p:cNvPr id="6" name="图片 5">
            <a:extLst>
              <a:ext uri="{FF2B5EF4-FFF2-40B4-BE49-F238E27FC236}">
                <a16:creationId xmlns:a16="http://schemas.microsoft.com/office/drawing/2014/main" id="{EEC16047-D1A6-47A4-9C58-FBEA14848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985" y="1405965"/>
            <a:ext cx="6687015" cy="4664053"/>
          </a:xfrm>
          <a:prstGeom prst="rect">
            <a:avLst/>
          </a:prstGeom>
        </p:spPr>
      </p:pic>
      <p:pic>
        <p:nvPicPr>
          <p:cNvPr id="3" name="图片 2">
            <a:extLst>
              <a:ext uri="{FF2B5EF4-FFF2-40B4-BE49-F238E27FC236}">
                <a16:creationId xmlns:a16="http://schemas.microsoft.com/office/drawing/2014/main" id="{33AF15A2-C8F7-4C92-9914-B6A3991CA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72" y="1405965"/>
            <a:ext cx="5220042" cy="4995613"/>
          </a:xfrm>
          <a:prstGeom prst="rect">
            <a:avLst/>
          </a:prstGeom>
        </p:spPr>
      </p:pic>
    </p:spTree>
    <p:extLst>
      <p:ext uri="{BB962C8B-B14F-4D97-AF65-F5344CB8AC3E}">
        <p14:creationId xmlns:p14="http://schemas.microsoft.com/office/powerpoint/2010/main" val="382494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C20A712B-389D-46B0-8323-1B377A0D07CB}"/>
              </a:ext>
            </a:extLst>
          </p:cNvPr>
          <p:cNvSpPr>
            <a:spLocks noGrp="1"/>
          </p:cNvSpPr>
          <p:nvPr>
            <p:ph type="body" sz="quarter" idx="24"/>
          </p:nvPr>
        </p:nvSpPr>
        <p:spPr>
          <a:xfrm>
            <a:off x="4211210" y="4673599"/>
            <a:ext cx="4061819" cy="584200"/>
          </a:xfrm>
        </p:spPr>
        <p:txBody>
          <a:bodyPr/>
          <a:lstStyle/>
          <a:p>
            <a:r>
              <a:rPr lang="en-US" altLang="zh-CN" dirty="0">
                <a:latin typeface="+mn-ea"/>
                <a:cs typeface="+mn-ea"/>
                <a:sym typeface="+mn-ea"/>
              </a:rPr>
              <a:t>PART4 </a:t>
            </a:r>
            <a:r>
              <a:rPr lang="zh-CN" altLang="en-US" dirty="0">
                <a:latin typeface="+mn-ea"/>
                <a:cs typeface="+mn-ea"/>
                <a:sym typeface="+mn-ea"/>
              </a:rPr>
              <a:t>赛事介绍及参赛建议</a:t>
            </a:r>
          </a:p>
          <a:p>
            <a:endParaRPr lang="zh-CN" altLang="en-US" dirty="0"/>
          </a:p>
        </p:txBody>
      </p:sp>
      <p:sp>
        <p:nvSpPr>
          <p:cNvPr id="12" name="文本占位符 11">
            <a:extLst>
              <a:ext uri="{FF2B5EF4-FFF2-40B4-BE49-F238E27FC236}">
                <a16:creationId xmlns:a16="http://schemas.microsoft.com/office/drawing/2014/main" id="{F7A82D77-D5CC-435B-9C05-203C68070DAD}"/>
              </a:ext>
            </a:extLst>
          </p:cNvPr>
          <p:cNvSpPr>
            <a:spLocks noGrp="1"/>
          </p:cNvSpPr>
          <p:nvPr>
            <p:ph type="body" sz="quarter" idx="23"/>
          </p:nvPr>
        </p:nvSpPr>
        <p:spPr>
          <a:xfrm>
            <a:off x="4201724" y="3653366"/>
            <a:ext cx="5507859" cy="584200"/>
          </a:xfrm>
        </p:spPr>
        <p:txBody>
          <a:bodyPr>
            <a:normAutofit fontScale="92500"/>
          </a:bodyPr>
          <a:lstStyle/>
          <a:p>
            <a:r>
              <a:rPr lang="en-US" altLang="zh-CN" dirty="0">
                <a:latin typeface="+mn-ea"/>
                <a:cs typeface="+mn-ea"/>
                <a:sym typeface="+mn-ea"/>
              </a:rPr>
              <a:t>PART3</a:t>
            </a:r>
            <a:r>
              <a:rPr lang="zh-CN" altLang="en-US" dirty="0">
                <a:latin typeface="+mn-ea"/>
                <a:cs typeface="+mn-ea"/>
                <a:sym typeface="+mn-ea"/>
              </a:rPr>
              <a:t>  如何深入云开发</a:t>
            </a:r>
            <a:r>
              <a:rPr lang="en-US" altLang="zh-CN" dirty="0">
                <a:latin typeface="+mn-ea"/>
                <a:cs typeface="+mn-ea"/>
                <a:sym typeface="+mn-ea"/>
              </a:rPr>
              <a:t>——</a:t>
            </a:r>
            <a:r>
              <a:rPr lang="zh-CN" altLang="en-US" dirty="0">
                <a:latin typeface="+mn-ea"/>
                <a:cs typeface="+mn-ea"/>
                <a:sym typeface="+mn-ea"/>
              </a:rPr>
              <a:t>像搭积木一样构建你的产品</a:t>
            </a:r>
          </a:p>
          <a:p>
            <a:endParaRPr lang="zh-CN" altLang="en-US" dirty="0"/>
          </a:p>
        </p:txBody>
      </p:sp>
      <p:sp>
        <p:nvSpPr>
          <p:cNvPr id="11" name="文本占位符 10">
            <a:extLst>
              <a:ext uri="{FF2B5EF4-FFF2-40B4-BE49-F238E27FC236}">
                <a16:creationId xmlns:a16="http://schemas.microsoft.com/office/drawing/2014/main" id="{8C9237B0-1C0A-4977-82BB-9E71E31A6138}"/>
              </a:ext>
            </a:extLst>
          </p:cNvPr>
          <p:cNvSpPr>
            <a:spLocks noGrp="1"/>
          </p:cNvSpPr>
          <p:nvPr>
            <p:ph type="body" sz="quarter" idx="22"/>
          </p:nvPr>
        </p:nvSpPr>
        <p:spPr>
          <a:xfrm>
            <a:off x="4210851" y="2658533"/>
            <a:ext cx="3125706" cy="584200"/>
          </a:xfrm>
        </p:spPr>
        <p:txBody>
          <a:bodyPr>
            <a:normAutofit/>
          </a:bodyPr>
          <a:lstStyle/>
          <a:p>
            <a:r>
              <a:rPr lang="en-US" altLang="zh-CN" dirty="0">
                <a:latin typeface="+mn-ea"/>
                <a:cs typeface="+mn-ea"/>
                <a:sym typeface="+mn-ea"/>
              </a:rPr>
              <a:t>PART2</a:t>
            </a:r>
            <a:r>
              <a:rPr lang="zh-CN" altLang="en-US" dirty="0">
                <a:latin typeface="+mn-ea"/>
                <a:cs typeface="+mn-ea"/>
                <a:sym typeface="+mn-ea"/>
              </a:rPr>
              <a:t> 如何认识云开发模式</a:t>
            </a:r>
          </a:p>
          <a:p>
            <a:endParaRPr lang="zh-CN" altLang="en-US" dirty="0"/>
          </a:p>
        </p:txBody>
      </p:sp>
      <p:sp>
        <p:nvSpPr>
          <p:cNvPr id="10" name="文本占位符 9">
            <a:extLst>
              <a:ext uri="{FF2B5EF4-FFF2-40B4-BE49-F238E27FC236}">
                <a16:creationId xmlns:a16="http://schemas.microsoft.com/office/drawing/2014/main" id="{8C74CA5E-14E2-4856-9C4A-A927C547634D}"/>
              </a:ext>
            </a:extLst>
          </p:cNvPr>
          <p:cNvSpPr>
            <a:spLocks noGrp="1"/>
          </p:cNvSpPr>
          <p:nvPr>
            <p:ph type="body" sz="quarter" idx="15"/>
          </p:nvPr>
        </p:nvSpPr>
        <p:spPr>
          <a:xfrm>
            <a:off x="4223551" y="1638299"/>
            <a:ext cx="4850308" cy="584200"/>
          </a:xfrm>
        </p:spPr>
        <p:txBody>
          <a:bodyPr>
            <a:normAutofit/>
          </a:bodyPr>
          <a:lstStyle/>
          <a:p>
            <a:r>
              <a:rPr lang="en-US" altLang="zh-CN" dirty="0">
                <a:latin typeface="+mn-ea"/>
                <a:cs typeface="+mn-ea"/>
              </a:rPr>
              <a:t>PART1 </a:t>
            </a:r>
            <a:r>
              <a:rPr lang="zh-CN" altLang="en-US" dirty="0">
                <a:latin typeface="+mn-ea"/>
                <a:cs typeface="+mn-ea"/>
              </a:rPr>
              <a:t>引导：</a:t>
            </a:r>
            <a:r>
              <a:rPr lang="zh-CN" altLang="en-US" dirty="0">
                <a:latin typeface="+mn-ea"/>
              </a:rPr>
              <a:t>零基础上手微信小程序云开发</a:t>
            </a:r>
            <a:endParaRPr lang="zh-CN" altLang="en-US" dirty="0"/>
          </a:p>
          <a:p>
            <a:endParaRPr lang="zh-CN" altLang="en-US" dirty="0">
              <a:latin typeface="+mn-ea"/>
              <a:cs typeface="+mn-ea"/>
            </a:endParaRPr>
          </a:p>
          <a:p>
            <a:endParaRPr lang="zh-CN" altLang="en-US" dirty="0"/>
          </a:p>
        </p:txBody>
      </p:sp>
      <p:sp>
        <p:nvSpPr>
          <p:cNvPr id="14" name="图片占位符 13">
            <a:extLst>
              <a:ext uri="{FF2B5EF4-FFF2-40B4-BE49-F238E27FC236}">
                <a16:creationId xmlns:a16="http://schemas.microsoft.com/office/drawing/2014/main" id="{B7D434CB-CC4E-436D-9C1D-BBA84D0BB0FA}"/>
              </a:ext>
            </a:extLst>
          </p:cNvPr>
          <p:cNvSpPr>
            <a:spLocks noGrp="1"/>
          </p:cNvSpPr>
          <p:nvPr>
            <p:ph type="pic" sz="quarter" idx="25"/>
          </p:nvPr>
        </p:nvSpPr>
        <p:spPr>
          <a:xfrm>
            <a:off x="3306611" y="1550117"/>
            <a:ext cx="720000" cy="720000"/>
          </a:xfrm>
        </p:spPr>
      </p:sp>
      <p:sp>
        <p:nvSpPr>
          <p:cNvPr id="15" name="图片占位符 14">
            <a:extLst>
              <a:ext uri="{FF2B5EF4-FFF2-40B4-BE49-F238E27FC236}">
                <a16:creationId xmlns:a16="http://schemas.microsoft.com/office/drawing/2014/main" id="{9152D9C9-7794-4117-9E50-6716DC3EF76B}"/>
              </a:ext>
            </a:extLst>
          </p:cNvPr>
          <p:cNvSpPr>
            <a:spLocks noGrp="1"/>
          </p:cNvSpPr>
          <p:nvPr>
            <p:ph type="pic" sz="quarter" idx="26"/>
          </p:nvPr>
        </p:nvSpPr>
        <p:spPr>
          <a:xfrm>
            <a:off x="3306611" y="2565277"/>
            <a:ext cx="720000" cy="720000"/>
          </a:xfrm>
        </p:spPr>
      </p:sp>
      <p:sp>
        <p:nvSpPr>
          <p:cNvPr id="16" name="图片占位符 15">
            <a:extLst>
              <a:ext uri="{FF2B5EF4-FFF2-40B4-BE49-F238E27FC236}">
                <a16:creationId xmlns:a16="http://schemas.microsoft.com/office/drawing/2014/main" id="{BE6AC07F-94C7-4BC6-866F-E34D0DA02F9C}"/>
              </a:ext>
            </a:extLst>
          </p:cNvPr>
          <p:cNvSpPr>
            <a:spLocks noGrp="1"/>
          </p:cNvSpPr>
          <p:nvPr>
            <p:ph type="pic" sz="quarter" idx="27"/>
          </p:nvPr>
        </p:nvSpPr>
        <p:spPr>
          <a:xfrm>
            <a:off x="3306611" y="3565184"/>
            <a:ext cx="720000" cy="720000"/>
          </a:xfrm>
        </p:spPr>
      </p:sp>
      <p:sp>
        <p:nvSpPr>
          <p:cNvPr id="17" name="图片占位符 16">
            <a:extLst>
              <a:ext uri="{FF2B5EF4-FFF2-40B4-BE49-F238E27FC236}">
                <a16:creationId xmlns:a16="http://schemas.microsoft.com/office/drawing/2014/main" id="{5B3791E2-FCFB-496F-8D34-BA66AFD8FFB1}"/>
              </a:ext>
            </a:extLst>
          </p:cNvPr>
          <p:cNvSpPr>
            <a:spLocks noGrp="1"/>
          </p:cNvSpPr>
          <p:nvPr>
            <p:ph type="pic" sz="quarter" idx="28"/>
          </p:nvPr>
        </p:nvSpPr>
        <p:spPr>
          <a:xfrm>
            <a:off x="3306611" y="4580254"/>
            <a:ext cx="720000" cy="720000"/>
          </a:xfrm>
        </p:spPr>
      </p:sp>
    </p:spTree>
    <p:extLst>
      <p:ext uri="{BB962C8B-B14F-4D97-AF65-F5344CB8AC3E}">
        <p14:creationId xmlns:p14="http://schemas.microsoft.com/office/powerpoint/2010/main" val="327500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49324D5D-A7AF-404E-B833-00C5BCB7003C}"/>
              </a:ext>
            </a:extLst>
          </p:cNvPr>
          <p:cNvSpPr>
            <a:spLocks noGrp="1"/>
          </p:cNvSpPr>
          <p:nvPr>
            <p:ph type="body" sz="quarter" idx="17"/>
          </p:nvPr>
        </p:nvSpPr>
        <p:spPr/>
        <p:txBody>
          <a:bodyPr/>
          <a:lstStyle/>
          <a:p>
            <a:r>
              <a:rPr lang="en-US" altLang="zh-CN" b="1" dirty="0">
                <a:latin typeface="+mn-ea"/>
                <a:sym typeface="+mn-ea"/>
              </a:rPr>
              <a:t>HTML</a:t>
            </a:r>
            <a:r>
              <a:rPr lang="zh-CN" altLang="en-US" b="1" dirty="0">
                <a:latin typeface="+mn-ea"/>
                <a:sym typeface="+mn-ea"/>
              </a:rPr>
              <a:t>、</a:t>
            </a:r>
            <a:r>
              <a:rPr lang="en-US" altLang="zh-CN" b="1" dirty="0">
                <a:latin typeface="+mn-ea"/>
                <a:sym typeface="+mn-ea"/>
              </a:rPr>
              <a:t>CSS</a:t>
            </a:r>
          </a:p>
          <a:p>
            <a:endParaRPr lang="zh-CN" altLang="en-US" dirty="0"/>
          </a:p>
        </p:txBody>
      </p:sp>
      <p:sp>
        <p:nvSpPr>
          <p:cNvPr id="19" name="文本占位符 18">
            <a:extLst>
              <a:ext uri="{FF2B5EF4-FFF2-40B4-BE49-F238E27FC236}">
                <a16:creationId xmlns:a16="http://schemas.microsoft.com/office/drawing/2014/main" id="{A9856A38-E1D9-4057-B657-AF80E82DD78D}"/>
              </a:ext>
            </a:extLst>
          </p:cNvPr>
          <p:cNvSpPr>
            <a:spLocks noGrp="1"/>
          </p:cNvSpPr>
          <p:nvPr>
            <p:ph type="body" sz="quarter" idx="18"/>
          </p:nvPr>
        </p:nvSpPr>
        <p:spPr/>
        <p:txBody>
          <a:bodyPr>
            <a:normAutofit lnSpcReduction="10000"/>
          </a:bodyPr>
          <a:lstStyle/>
          <a:p>
            <a:r>
              <a:rPr lang="zh-CN" altLang="en-US" dirty="0"/>
              <a:t>你需要有基础的</a:t>
            </a:r>
            <a:r>
              <a:rPr lang="en-US" altLang="zh-CN" dirty="0"/>
              <a:t>HTML</a:t>
            </a:r>
            <a:r>
              <a:rPr lang="zh-CN" altLang="en-US" dirty="0"/>
              <a:t>和</a:t>
            </a:r>
            <a:r>
              <a:rPr lang="en-US" altLang="zh-CN" dirty="0"/>
              <a:t>CSS</a:t>
            </a:r>
            <a:r>
              <a:rPr lang="zh-CN" altLang="en-US" dirty="0"/>
              <a:t>知识，不用太多，因为我们会介绍一些替代方案。甚至你可能并不需要亲自编写</a:t>
            </a:r>
            <a:r>
              <a:rPr lang="en-US" altLang="zh-CN" dirty="0"/>
              <a:t>CSS.</a:t>
            </a:r>
            <a:endParaRPr lang="zh-CN" altLang="en-US" dirty="0"/>
          </a:p>
        </p:txBody>
      </p:sp>
      <p:sp>
        <p:nvSpPr>
          <p:cNvPr id="20" name="文本占位符 19">
            <a:extLst>
              <a:ext uri="{FF2B5EF4-FFF2-40B4-BE49-F238E27FC236}">
                <a16:creationId xmlns:a16="http://schemas.microsoft.com/office/drawing/2014/main" id="{77A520C6-C248-43E5-B6D1-ED01E16B2901}"/>
              </a:ext>
            </a:extLst>
          </p:cNvPr>
          <p:cNvSpPr>
            <a:spLocks noGrp="1"/>
          </p:cNvSpPr>
          <p:nvPr>
            <p:ph type="body" sz="quarter" idx="19"/>
          </p:nvPr>
        </p:nvSpPr>
        <p:spPr/>
        <p:txBody>
          <a:bodyPr/>
          <a:lstStyle/>
          <a:p>
            <a:r>
              <a:rPr lang="zh-CN" altLang="en-US" dirty="0">
                <a:latin typeface="+mn-ea"/>
                <a:sym typeface="+mn-ea"/>
              </a:rPr>
              <a:t>有一定的学科基础</a:t>
            </a:r>
            <a:endParaRPr lang="zh-CN" altLang="en-US" dirty="0"/>
          </a:p>
        </p:txBody>
      </p:sp>
      <p:sp>
        <p:nvSpPr>
          <p:cNvPr id="21" name="文本占位符 20">
            <a:extLst>
              <a:ext uri="{FF2B5EF4-FFF2-40B4-BE49-F238E27FC236}">
                <a16:creationId xmlns:a16="http://schemas.microsoft.com/office/drawing/2014/main" id="{4808F154-EBB9-470C-A6BA-D5B605A6B6A5}"/>
              </a:ext>
            </a:extLst>
          </p:cNvPr>
          <p:cNvSpPr>
            <a:spLocks noGrp="1"/>
          </p:cNvSpPr>
          <p:nvPr>
            <p:ph type="body" sz="quarter" idx="20"/>
          </p:nvPr>
        </p:nvSpPr>
        <p:spPr/>
        <p:txBody>
          <a:bodyPr>
            <a:normAutofit/>
          </a:bodyPr>
          <a:lstStyle/>
          <a:p>
            <a:r>
              <a:rPr lang="zh-CN" altLang="en-US" dirty="0">
                <a:latin typeface="+mn-ea"/>
              </a:rPr>
              <a:t>你至少应该知道什么是</a:t>
            </a:r>
            <a:r>
              <a:rPr lang="en-US" altLang="zh-CN" dirty="0">
                <a:latin typeface="+mn-ea"/>
              </a:rPr>
              <a:t>HTTP</a:t>
            </a:r>
            <a:r>
              <a:rPr lang="zh-CN" altLang="en-US" dirty="0">
                <a:latin typeface="+mn-ea"/>
              </a:rPr>
              <a:t>请求，知道如何进行数据库操作，知道什么是</a:t>
            </a:r>
            <a:r>
              <a:rPr lang="en-US" altLang="zh-CN" dirty="0">
                <a:latin typeface="+mn-ea"/>
              </a:rPr>
              <a:t>json</a:t>
            </a:r>
            <a:r>
              <a:rPr lang="zh-CN" altLang="en-US" dirty="0">
                <a:latin typeface="+mn-ea"/>
              </a:rPr>
              <a:t>文件等</a:t>
            </a:r>
            <a:endParaRPr lang="zh-CN" altLang="en-US" dirty="0"/>
          </a:p>
        </p:txBody>
      </p:sp>
      <p:sp>
        <p:nvSpPr>
          <p:cNvPr id="16" name="文本占位符 15">
            <a:extLst>
              <a:ext uri="{FF2B5EF4-FFF2-40B4-BE49-F238E27FC236}">
                <a16:creationId xmlns:a16="http://schemas.microsoft.com/office/drawing/2014/main" id="{22A199B2-91ED-4427-8613-814796C4C3A9}"/>
              </a:ext>
            </a:extLst>
          </p:cNvPr>
          <p:cNvSpPr>
            <a:spLocks noGrp="1"/>
          </p:cNvSpPr>
          <p:nvPr>
            <p:ph type="body" sz="quarter" idx="15"/>
          </p:nvPr>
        </p:nvSpPr>
        <p:spPr/>
        <p:txBody>
          <a:bodyPr/>
          <a:lstStyle/>
          <a:p>
            <a:r>
              <a:rPr lang="en-US" altLang="zh-CN" b="1" dirty="0">
                <a:latin typeface="+mn-ea"/>
                <a:sym typeface="+mn-ea"/>
              </a:rPr>
              <a:t>JavaScript</a:t>
            </a:r>
          </a:p>
          <a:p>
            <a:endParaRPr lang="zh-CN" altLang="en-US" dirty="0"/>
          </a:p>
        </p:txBody>
      </p:sp>
      <p:sp>
        <p:nvSpPr>
          <p:cNvPr id="17" name="文本占位符 16">
            <a:extLst>
              <a:ext uri="{FF2B5EF4-FFF2-40B4-BE49-F238E27FC236}">
                <a16:creationId xmlns:a16="http://schemas.microsoft.com/office/drawing/2014/main" id="{10766146-A1E6-49AC-988C-40098128EE37}"/>
              </a:ext>
            </a:extLst>
          </p:cNvPr>
          <p:cNvSpPr>
            <a:spLocks noGrp="1"/>
          </p:cNvSpPr>
          <p:nvPr>
            <p:ph type="body" sz="quarter" idx="16"/>
          </p:nvPr>
        </p:nvSpPr>
        <p:spPr/>
        <p:txBody>
          <a:bodyPr>
            <a:normAutofit/>
          </a:bodyPr>
          <a:lstStyle/>
          <a:p>
            <a:r>
              <a:rPr lang="zh-CN" altLang="en-US" dirty="0">
                <a:latin typeface="+mn-ea"/>
              </a:rPr>
              <a:t>小程序的业务逻辑均由</a:t>
            </a:r>
            <a:r>
              <a:rPr lang="en-US" altLang="zh-CN" dirty="0">
                <a:latin typeface="+mn-ea"/>
              </a:rPr>
              <a:t>JS</a:t>
            </a:r>
            <a:r>
              <a:rPr lang="zh-CN" altLang="en-US" dirty="0">
                <a:latin typeface="+mn-ea"/>
              </a:rPr>
              <a:t>编写，因此你对</a:t>
            </a:r>
            <a:r>
              <a:rPr lang="en-US" altLang="zh-CN" dirty="0">
                <a:latin typeface="+mn-ea"/>
              </a:rPr>
              <a:t>JS</a:t>
            </a:r>
            <a:r>
              <a:rPr lang="zh-CN" altLang="en-US" dirty="0">
                <a:latin typeface="+mn-ea"/>
              </a:rPr>
              <a:t>需要有一定的理解。</a:t>
            </a:r>
            <a:endParaRPr lang="zh-CN" altLang="en-US" dirty="0"/>
          </a:p>
        </p:txBody>
      </p:sp>
      <p:sp>
        <p:nvSpPr>
          <p:cNvPr id="15" name="文本占位符 14">
            <a:extLst>
              <a:ext uri="{FF2B5EF4-FFF2-40B4-BE49-F238E27FC236}">
                <a16:creationId xmlns:a16="http://schemas.microsoft.com/office/drawing/2014/main" id="{63A41708-02B0-466E-9BBF-694D7B67DB04}"/>
              </a:ext>
            </a:extLst>
          </p:cNvPr>
          <p:cNvSpPr>
            <a:spLocks noGrp="1"/>
          </p:cNvSpPr>
          <p:nvPr>
            <p:ph type="body" sz="quarter" idx="14"/>
          </p:nvPr>
        </p:nvSpPr>
        <p:spPr>
          <a:xfrm>
            <a:off x="260138" y="2715732"/>
            <a:ext cx="5474739" cy="1612900"/>
          </a:xfrm>
        </p:spPr>
        <p:txBody>
          <a:bodyPr>
            <a:normAutofit/>
          </a:bodyPr>
          <a:lstStyle/>
          <a:p>
            <a:pPr algn="ctr"/>
            <a:r>
              <a:rPr lang="zh-CN" altLang="en-US" dirty="0"/>
              <a:t>开发一个小程序</a:t>
            </a:r>
            <a:endParaRPr lang="en-US" altLang="zh-CN" dirty="0"/>
          </a:p>
          <a:p>
            <a:pPr algn="ctr"/>
            <a:r>
              <a:rPr lang="zh-CN" altLang="en-US" dirty="0"/>
              <a:t>你所需要拥有的编程基础</a:t>
            </a:r>
          </a:p>
          <a:p>
            <a:endParaRPr lang="zh-CN" altLang="en-US" dirty="0"/>
          </a:p>
        </p:txBody>
      </p:sp>
      <p:sp>
        <p:nvSpPr>
          <p:cNvPr id="23" name="图片占位符 22">
            <a:extLst>
              <a:ext uri="{FF2B5EF4-FFF2-40B4-BE49-F238E27FC236}">
                <a16:creationId xmlns:a16="http://schemas.microsoft.com/office/drawing/2014/main" id="{416A497F-A97E-4FEB-A2F4-CB91283087F6}"/>
              </a:ext>
            </a:extLst>
          </p:cNvPr>
          <p:cNvSpPr>
            <a:spLocks noGrp="1"/>
          </p:cNvSpPr>
          <p:nvPr>
            <p:ph type="pic" sz="quarter" idx="22"/>
          </p:nvPr>
        </p:nvSpPr>
        <p:spPr/>
      </p:sp>
      <p:sp>
        <p:nvSpPr>
          <p:cNvPr id="24" name="图片占位符 23">
            <a:extLst>
              <a:ext uri="{FF2B5EF4-FFF2-40B4-BE49-F238E27FC236}">
                <a16:creationId xmlns:a16="http://schemas.microsoft.com/office/drawing/2014/main" id="{C54048ED-6E64-47E5-8EAE-6F3BF6D29FF9}"/>
              </a:ext>
            </a:extLst>
          </p:cNvPr>
          <p:cNvSpPr>
            <a:spLocks noGrp="1"/>
          </p:cNvSpPr>
          <p:nvPr>
            <p:ph type="pic" sz="quarter" idx="23"/>
          </p:nvPr>
        </p:nvSpPr>
        <p:spPr/>
      </p:sp>
      <p:sp>
        <p:nvSpPr>
          <p:cNvPr id="25" name="图片占位符 24">
            <a:extLst>
              <a:ext uri="{FF2B5EF4-FFF2-40B4-BE49-F238E27FC236}">
                <a16:creationId xmlns:a16="http://schemas.microsoft.com/office/drawing/2014/main" id="{278C8D30-3917-48E9-B8FD-B0D32FDFFA57}"/>
              </a:ext>
            </a:extLst>
          </p:cNvPr>
          <p:cNvSpPr>
            <a:spLocks noGrp="1"/>
          </p:cNvSpPr>
          <p:nvPr>
            <p:ph type="pic" sz="quarter" idx="24"/>
          </p:nvPr>
        </p:nvSpPr>
        <p:spPr/>
      </p:sp>
      <p:sp>
        <p:nvSpPr>
          <p:cNvPr id="14" name="标题 13">
            <a:extLst>
              <a:ext uri="{FF2B5EF4-FFF2-40B4-BE49-F238E27FC236}">
                <a16:creationId xmlns:a16="http://schemas.microsoft.com/office/drawing/2014/main" id="{1921E43C-54F5-41A2-A79E-E0609792979B}"/>
              </a:ext>
            </a:extLst>
          </p:cNvPr>
          <p:cNvSpPr>
            <a:spLocks noGrp="1"/>
          </p:cNvSpPr>
          <p:nvPr>
            <p:ph type="title"/>
          </p:nvPr>
        </p:nvSpPr>
        <p:spPr/>
        <p:txBody>
          <a:bodyPr/>
          <a:lstStyle/>
          <a:p>
            <a:r>
              <a:rPr lang="zh-CN" altLang="en-US" dirty="0"/>
              <a:t>编程基础</a:t>
            </a:r>
          </a:p>
        </p:txBody>
      </p:sp>
    </p:spTree>
    <p:extLst>
      <p:ext uri="{BB962C8B-B14F-4D97-AF65-F5344CB8AC3E}">
        <p14:creationId xmlns:p14="http://schemas.microsoft.com/office/powerpoint/2010/main" val="102793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69655A10-414B-4C1E-A89A-0ADB3B3E7221}"/>
              </a:ext>
            </a:extLst>
          </p:cNvPr>
          <p:cNvSpPr>
            <a:spLocks noGrp="1"/>
          </p:cNvSpPr>
          <p:nvPr>
            <p:ph type="ctrTitle"/>
          </p:nvPr>
        </p:nvSpPr>
        <p:spPr>
          <a:xfrm>
            <a:off x="493221" y="939337"/>
            <a:ext cx="9068222" cy="916853"/>
          </a:xfrm>
        </p:spPr>
        <p:txBody>
          <a:bodyPr>
            <a:normAutofit fontScale="90000"/>
          </a:bodyPr>
          <a:lstStyle/>
          <a:p>
            <a:r>
              <a:rPr lang="zh-CN" altLang="en-US" dirty="0">
                <a:latin typeface="+mn-ea"/>
                <a:cs typeface="+mn-ea"/>
              </a:rPr>
              <a:t>引导：</a:t>
            </a:r>
            <a:r>
              <a:rPr lang="zh-CN" altLang="en-US" dirty="0">
                <a:latin typeface="+mn-ea"/>
              </a:rPr>
              <a:t>零基础上手微信小程序云开发</a:t>
            </a:r>
            <a:endParaRPr lang="zh-CN" altLang="en-US" dirty="0"/>
          </a:p>
        </p:txBody>
      </p:sp>
      <p:sp>
        <p:nvSpPr>
          <p:cNvPr id="11" name="副标题 10">
            <a:extLst>
              <a:ext uri="{FF2B5EF4-FFF2-40B4-BE49-F238E27FC236}">
                <a16:creationId xmlns:a16="http://schemas.microsoft.com/office/drawing/2014/main" id="{49278F3F-4B83-4DF9-8820-D7AAF77FD860}"/>
              </a:ext>
            </a:extLst>
          </p:cNvPr>
          <p:cNvSpPr>
            <a:spLocks noGrp="1"/>
          </p:cNvSpPr>
          <p:nvPr>
            <p:ph type="subTitle" idx="1"/>
          </p:nvPr>
        </p:nvSpPr>
        <p:spPr/>
        <p:txBody>
          <a:bodyPr>
            <a:normAutofit fontScale="92500"/>
          </a:bodyPr>
          <a:lstStyle/>
          <a:p>
            <a:r>
              <a:rPr kumimoji="1" lang="en-US" altLang="zh-CN" b="1" dirty="0">
                <a:latin typeface="+mn-ea"/>
              </a:rPr>
              <a:t>Make Your first WeChat Mini-Program</a:t>
            </a:r>
          </a:p>
          <a:p>
            <a:endParaRPr lang="zh-CN" altLang="en-US" dirty="0"/>
          </a:p>
        </p:txBody>
      </p:sp>
      <p:sp>
        <p:nvSpPr>
          <p:cNvPr id="12" name="文本占位符 11">
            <a:extLst>
              <a:ext uri="{FF2B5EF4-FFF2-40B4-BE49-F238E27FC236}">
                <a16:creationId xmlns:a16="http://schemas.microsoft.com/office/drawing/2014/main" id="{0530B2F2-6E5C-487E-AD9B-7D44D7A29418}"/>
              </a:ext>
            </a:extLst>
          </p:cNvPr>
          <p:cNvSpPr>
            <a:spLocks noGrp="1"/>
          </p:cNvSpPr>
          <p:nvPr>
            <p:ph type="body" sz="quarter" idx="13"/>
          </p:nvPr>
        </p:nvSpPr>
        <p:spPr/>
        <p:txBody>
          <a:bodyPr>
            <a:normAutofit/>
          </a:bodyPr>
          <a:lstStyle/>
          <a:p>
            <a:endParaRPr lang="zh-CN" altLang="en-US"/>
          </a:p>
        </p:txBody>
      </p:sp>
      <p:sp>
        <p:nvSpPr>
          <p:cNvPr id="13" name="文本占位符 12">
            <a:extLst>
              <a:ext uri="{FF2B5EF4-FFF2-40B4-BE49-F238E27FC236}">
                <a16:creationId xmlns:a16="http://schemas.microsoft.com/office/drawing/2014/main" id="{1059510B-2879-4EFC-87F5-DB4261BD2BCF}"/>
              </a:ext>
            </a:extLst>
          </p:cNvPr>
          <p:cNvSpPr>
            <a:spLocks noGrp="1"/>
          </p:cNvSpPr>
          <p:nvPr>
            <p:ph type="body" sz="quarter" idx="14"/>
          </p:nvPr>
        </p:nvSpPr>
        <p:spPr/>
        <p:txBody>
          <a:bodyPr>
            <a:normAutofit/>
          </a:bodyPr>
          <a:lstStyle/>
          <a:p>
            <a:endParaRPr lang="zh-CN" altLang="en-US"/>
          </a:p>
        </p:txBody>
      </p:sp>
      <p:sp>
        <p:nvSpPr>
          <p:cNvPr id="27" name="文本占位符 13">
            <a:extLst>
              <a:ext uri="{FF2B5EF4-FFF2-40B4-BE49-F238E27FC236}">
                <a16:creationId xmlns:a16="http://schemas.microsoft.com/office/drawing/2014/main" id="{F356A572-4CF4-4050-BBA5-4CAEDAE23E3F}"/>
              </a:ext>
            </a:extLst>
          </p:cNvPr>
          <p:cNvSpPr>
            <a:spLocks noGrp="1"/>
          </p:cNvSpPr>
          <p:nvPr>
            <p:ph type="body" sz="quarter" idx="15"/>
          </p:nvPr>
        </p:nvSpPr>
        <p:spPr>
          <a:xfrm>
            <a:off x="1065153" y="3558917"/>
            <a:ext cx="2126934" cy="457200"/>
          </a:xfrm>
        </p:spPr>
        <p:txBody>
          <a:bodyPr>
            <a:normAutofit/>
          </a:bodyPr>
          <a:lstStyle/>
          <a:p>
            <a:r>
              <a:rPr lang="en-US" altLang="zh-CN" dirty="0">
                <a:cs typeface="+mn-ea"/>
                <a:sym typeface="+mn-ea"/>
              </a:rPr>
              <a:t>1.1</a:t>
            </a:r>
            <a:r>
              <a:rPr lang="zh-CN" altLang="en-US" dirty="0">
                <a:cs typeface="+mn-ea"/>
                <a:sym typeface="+mn-ea"/>
              </a:rPr>
              <a:t>  微信公众平台</a:t>
            </a:r>
          </a:p>
          <a:p>
            <a:endParaRPr lang="zh-CN" altLang="en-US" dirty="0"/>
          </a:p>
        </p:txBody>
      </p:sp>
      <p:sp>
        <p:nvSpPr>
          <p:cNvPr id="28" name="文本占位符 14">
            <a:extLst>
              <a:ext uri="{FF2B5EF4-FFF2-40B4-BE49-F238E27FC236}">
                <a16:creationId xmlns:a16="http://schemas.microsoft.com/office/drawing/2014/main" id="{AB9668A6-9056-47EA-A0FB-9F0A0757B75E}"/>
              </a:ext>
            </a:extLst>
          </p:cNvPr>
          <p:cNvSpPr>
            <a:spLocks noGrp="1"/>
          </p:cNvSpPr>
          <p:nvPr>
            <p:ph type="body" sz="quarter" idx="16"/>
          </p:nvPr>
        </p:nvSpPr>
        <p:spPr>
          <a:xfrm>
            <a:off x="1065153" y="3964940"/>
            <a:ext cx="3208397" cy="457200"/>
          </a:xfrm>
        </p:spPr>
        <p:txBody>
          <a:bodyPr/>
          <a:lstStyle/>
          <a:p>
            <a:r>
              <a:rPr lang="zh-CN" altLang="en-US" dirty="0">
                <a:cs typeface="+mn-ea"/>
              </a:rPr>
              <a:t>获取你的微信开发者身份</a:t>
            </a:r>
            <a:endParaRPr lang="zh-CN" altLang="en-US" dirty="0"/>
          </a:p>
        </p:txBody>
      </p:sp>
      <p:sp>
        <p:nvSpPr>
          <p:cNvPr id="29" name="图片占位符 19">
            <a:extLst>
              <a:ext uri="{FF2B5EF4-FFF2-40B4-BE49-F238E27FC236}">
                <a16:creationId xmlns:a16="http://schemas.microsoft.com/office/drawing/2014/main" id="{C4A81B06-92F2-4049-B7B8-868E82D544E5}"/>
              </a:ext>
            </a:extLst>
          </p:cNvPr>
          <p:cNvSpPr>
            <a:spLocks noGrp="1"/>
          </p:cNvSpPr>
          <p:nvPr>
            <p:ph type="pic" sz="quarter" idx="21"/>
          </p:nvPr>
        </p:nvSpPr>
        <p:spPr>
          <a:xfrm>
            <a:off x="516513" y="3702343"/>
            <a:ext cx="400050" cy="411187"/>
          </a:xfrm>
        </p:spPr>
      </p:sp>
      <p:sp>
        <p:nvSpPr>
          <p:cNvPr id="30" name="文本占位符 15">
            <a:extLst>
              <a:ext uri="{FF2B5EF4-FFF2-40B4-BE49-F238E27FC236}">
                <a16:creationId xmlns:a16="http://schemas.microsoft.com/office/drawing/2014/main" id="{5F2F51F8-DA62-408F-AEA9-DD3FEAE5F32F}"/>
              </a:ext>
            </a:extLst>
          </p:cNvPr>
          <p:cNvSpPr>
            <a:spLocks noGrp="1"/>
          </p:cNvSpPr>
          <p:nvPr>
            <p:ph type="body" sz="quarter" idx="17"/>
          </p:nvPr>
        </p:nvSpPr>
        <p:spPr>
          <a:xfrm>
            <a:off x="1065152" y="4776616"/>
            <a:ext cx="3208397" cy="457200"/>
          </a:xfrm>
        </p:spPr>
        <p:txBody>
          <a:bodyPr>
            <a:normAutofit fontScale="77500" lnSpcReduction="20000"/>
          </a:bodyPr>
          <a:lstStyle/>
          <a:p>
            <a:r>
              <a:rPr lang="en-US" altLang="zh-CN" sz="2100" dirty="0">
                <a:cs typeface="+mn-ea"/>
                <a:sym typeface="+mn-ea"/>
              </a:rPr>
              <a:t>1.2</a:t>
            </a:r>
            <a:r>
              <a:rPr lang="zh-CN" altLang="en-US" sz="2100" dirty="0">
                <a:cs typeface="+mn-ea"/>
                <a:sym typeface="+mn-ea"/>
              </a:rPr>
              <a:t>  构建你的第一个微信小程序</a:t>
            </a:r>
          </a:p>
          <a:p>
            <a:endParaRPr lang="zh-CN" altLang="en-US" dirty="0"/>
          </a:p>
        </p:txBody>
      </p:sp>
      <p:sp>
        <p:nvSpPr>
          <p:cNvPr id="31" name="图片占位符 20">
            <a:extLst>
              <a:ext uri="{FF2B5EF4-FFF2-40B4-BE49-F238E27FC236}">
                <a16:creationId xmlns:a16="http://schemas.microsoft.com/office/drawing/2014/main" id="{E9589802-9DB9-4381-94A4-5211CBA2A701}"/>
              </a:ext>
            </a:extLst>
          </p:cNvPr>
          <p:cNvSpPr>
            <a:spLocks noGrp="1"/>
          </p:cNvSpPr>
          <p:nvPr>
            <p:ph type="pic" sz="quarter" idx="22"/>
          </p:nvPr>
        </p:nvSpPr>
        <p:spPr>
          <a:xfrm>
            <a:off x="535563" y="4776616"/>
            <a:ext cx="400050" cy="411187"/>
          </a:xfrm>
        </p:spPr>
      </p:sp>
    </p:spTree>
    <p:extLst>
      <p:ext uri="{BB962C8B-B14F-4D97-AF65-F5344CB8AC3E}">
        <p14:creationId xmlns:p14="http://schemas.microsoft.com/office/powerpoint/2010/main" val="338179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0D4A8E46-7CD4-491C-811E-A400574E203F}"/>
              </a:ext>
            </a:extLst>
          </p:cNvPr>
          <p:cNvSpPr>
            <a:spLocks noGrp="1"/>
          </p:cNvSpPr>
          <p:nvPr>
            <p:ph type="title"/>
          </p:nvPr>
        </p:nvSpPr>
        <p:spPr>
          <a:xfrm>
            <a:off x="360000" y="360001"/>
            <a:ext cx="10515600" cy="674716"/>
          </a:xfrm>
        </p:spPr>
        <p:txBody>
          <a:bodyPr/>
          <a:lstStyle/>
          <a:p>
            <a:r>
              <a:rPr lang="en-US" altLang="zh-CN" dirty="0">
                <a:latin typeface="+mn-ea"/>
                <a:cs typeface="+mn-ea"/>
              </a:rPr>
              <a:t>PART1 </a:t>
            </a:r>
            <a:r>
              <a:rPr lang="zh-CN" altLang="en-US" dirty="0">
                <a:latin typeface="+mn-ea"/>
                <a:cs typeface="+mn-ea"/>
              </a:rPr>
              <a:t>引导：</a:t>
            </a:r>
            <a:r>
              <a:rPr lang="zh-CN" altLang="en-US" dirty="0">
                <a:latin typeface="+mn-ea"/>
              </a:rPr>
              <a:t>零基础上手微信小程序云开发</a:t>
            </a:r>
            <a:br>
              <a:rPr lang="zh-CN" altLang="en-US" dirty="0"/>
            </a:br>
            <a:endParaRPr lang="zh-CN" altLang="en-US" dirty="0"/>
          </a:p>
        </p:txBody>
      </p:sp>
      <p:sp>
        <p:nvSpPr>
          <p:cNvPr id="8" name="文本占位符 6">
            <a:extLst>
              <a:ext uri="{FF2B5EF4-FFF2-40B4-BE49-F238E27FC236}">
                <a16:creationId xmlns:a16="http://schemas.microsoft.com/office/drawing/2014/main" id="{70190C3C-3DF2-49A2-8CDB-B246C0A7CE20}"/>
              </a:ext>
            </a:extLst>
          </p:cNvPr>
          <p:cNvSpPr txBox="1">
            <a:spLocks/>
          </p:cNvSpPr>
          <p:nvPr/>
        </p:nvSpPr>
        <p:spPr>
          <a:xfrm>
            <a:off x="1023732" y="1116256"/>
            <a:ext cx="11352678" cy="584200"/>
          </a:xfrm>
          <a:prstGeom prst="rect">
            <a:avLst/>
          </a:prstGeom>
        </p:spPr>
        <p:txBody>
          <a:bodyPr>
            <a:no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b="1" dirty="0">
                <a:hlinkClick r:id="rId3"/>
              </a:rPr>
              <a:t>https://github.com/XDTIC/HowToBeginWithWechatMiniProgram</a:t>
            </a:r>
            <a:endParaRPr lang="zh-CN" altLang="en-US" sz="2500" b="1" dirty="0"/>
          </a:p>
        </p:txBody>
      </p:sp>
      <p:pic>
        <p:nvPicPr>
          <p:cNvPr id="9" name="图片 8">
            <a:extLst>
              <a:ext uri="{FF2B5EF4-FFF2-40B4-BE49-F238E27FC236}">
                <a16:creationId xmlns:a16="http://schemas.microsoft.com/office/drawing/2014/main" id="{1E905370-E48C-4E0A-B6CB-76413F95BB16}"/>
              </a:ext>
            </a:extLst>
          </p:cNvPr>
          <p:cNvPicPr>
            <a:picLocks noChangeAspect="1"/>
          </p:cNvPicPr>
          <p:nvPr/>
        </p:nvPicPr>
        <p:blipFill>
          <a:blip r:embed="rId4"/>
          <a:stretch>
            <a:fillRect/>
          </a:stretch>
        </p:blipFill>
        <p:spPr>
          <a:xfrm>
            <a:off x="4602952" y="1875480"/>
            <a:ext cx="3188193" cy="3107039"/>
          </a:xfrm>
          <a:prstGeom prst="rect">
            <a:avLst/>
          </a:prstGeom>
        </p:spPr>
      </p:pic>
      <p:sp>
        <p:nvSpPr>
          <p:cNvPr id="12" name="文本占位符 9">
            <a:extLst>
              <a:ext uri="{FF2B5EF4-FFF2-40B4-BE49-F238E27FC236}">
                <a16:creationId xmlns:a16="http://schemas.microsoft.com/office/drawing/2014/main" id="{6C438CAD-2549-4F75-A4D6-5B385C6F09E3}"/>
              </a:ext>
            </a:extLst>
          </p:cNvPr>
          <p:cNvSpPr txBox="1">
            <a:spLocks/>
          </p:cNvSpPr>
          <p:nvPr/>
        </p:nvSpPr>
        <p:spPr>
          <a:xfrm>
            <a:off x="695741" y="5449644"/>
            <a:ext cx="11002616" cy="584200"/>
          </a:xfrm>
          <a:prstGeom prst="rect">
            <a:avLst/>
          </a:prstGeom>
        </p:spPr>
        <p:txBody>
          <a:bodyPr>
            <a:normAutofit fontScale="92500"/>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400"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00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ea"/>
                <a:cs typeface="+mn-ea"/>
              </a:rPr>
              <a:t>我们将由这个引子，从</a:t>
            </a:r>
            <a:r>
              <a:rPr lang="en-US" altLang="zh-CN" dirty="0">
                <a:latin typeface="+mn-ea"/>
                <a:cs typeface="+mn-ea"/>
              </a:rPr>
              <a:t>0</a:t>
            </a:r>
            <a:r>
              <a:rPr lang="zh-CN" altLang="en-US" dirty="0">
                <a:latin typeface="+mn-ea"/>
                <a:cs typeface="+mn-ea"/>
              </a:rPr>
              <a:t>开始获得你的微信小程序开发者身份，并盲人摸象式的接触云开发的基础样貌</a:t>
            </a:r>
          </a:p>
          <a:p>
            <a:endParaRPr lang="zh-CN" altLang="en-US" dirty="0"/>
          </a:p>
        </p:txBody>
      </p:sp>
    </p:spTree>
    <p:extLst>
      <p:ext uri="{BB962C8B-B14F-4D97-AF65-F5344CB8AC3E}">
        <p14:creationId xmlns:p14="http://schemas.microsoft.com/office/powerpoint/2010/main" val="3555457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9456BCA-C8C3-4BF6-BD81-7F1F05A188C9}"/>
              </a:ext>
            </a:extLst>
          </p:cNvPr>
          <p:cNvSpPr>
            <a:spLocks noGrp="1"/>
          </p:cNvSpPr>
          <p:nvPr>
            <p:ph type="title"/>
          </p:nvPr>
        </p:nvSpPr>
        <p:spPr>
          <a:xfrm>
            <a:off x="360000" y="360000"/>
            <a:ext cx="10515600" cy="1325563"/>
          </a:xfrm>
        </p:spPr>
        <p:txBody>
          <a:bodyPr/>
          <a:lstStyle/>
          <a:p>
            <a:r>
              <a:rPr lang="en-US" altLang="zh-CN" dirty="0">
                <a:latin typeface="+mn-ea"/>
                <a:cs typeface="+mn-ea"/>
                <a:sym typeface="+mn-ea"/>
              </a:rPr>
              <a:t>PART2</a:t>
            </a:r>
            <a:r>
              <a:rPr lang="zh-CN" altLang="en-US" dirty="0">
                <a:latin typeface="+mn-ea"/>
                <a:cs typeface="+mn-ea"/>
                <a:sym typeface="+mn-ea"/>
              </a:rPr>
              <a:t> 如何认识云开发模式</a:t>
            </a:r>
            <a:br>
              <a:rPr lang="zh-CN" altLang="en-US" dirty="0">
                <a:latin typeface="+mn-ea"/>
                <a:cs typeface="+mn-ea"/>
                <a:sym typeface="+mn-ea"/>
              </a:rPr>
            </a:br>
            <a:endParaRPr lang="zh-CN" altLang="en-US" dirty="0"/>
          </a:p>
        </p:txBody>
      </p:sp>
      <p:sp>
        <p:nvSpPr>
          <p:cNvPr id="10" name="矩形: 圆角 9">
            <a:extLst>
              <a:ext uri="{FF2B5EF4-FFF2-40B4-BE49-F238E27FC236}">
                <a16:creationId xmlns:a16="http://schemas.microsoft.com/office/drawing/2014/main" id="{CF8E6239-3490-4FE5-A5F1-88B84F45BD62}"/>
              </a:ext>
            </a:extLst>
          </p:cNvPr>
          <p:cNvSpPr/>
          <p:nvPr/>
        </p:nvSpPr>
        <p:spPr>
          <a:xfrm>
            <a:off x="7897450" y="1148602"/>
            <a:ext cx="2668123" cy="1550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云存储</a:t>
            </a:r>
            <a:endParaRPr lang="en-US" altLang="zh-CN" sz="4000" dirty="0"/>
          </a:p>
          <a:p>
            <a:pPr algn="ctr"/>
            <a:r>
              <a:rPr lang="en-US" altLang="zh-CN" dirty="0"/>
              <a:t>e.g. </a:t>
            </a:r>
            <a:r>
              <a:rPr lang="zh-CN" altLang="en-US" dirty="0"/>
              <a:t>文件</a:t>
            </a:r>
            <a:r>
              <a:rPr lang="en-US" altLang="zh-CN" dirty="0"/>
              <a:t>/</a:t>
            </a:r>
            <a:r>
              <a:rPr lang="zh-CN" altLang="en-US" dirty="0"/>
              <a:t>数据库</a:t>
            </a:r>
          </a:p>
        </p:txBody>
      </p:sp>
      <p:sp>
        <p:nvSpPr>
          <p:cNvPr id="14" name="矩形: 圆角 13">
            <a:extLst>
              <a:ext uri="{FF2B5EF4-FFF2-40B4-BE49-F238E27FC236}">
                <a16:creationId xmlns:a16="http://schemas.microsoft.com/office/drawing/2014/main" id="{C43FB2F0-9AEB-4C4F-A7D0-82073817749D}"/>
              </a:ext>
            </a:extLst>
          </p:cNvPr>
          <p:cNvSpPr/>
          <p:nvPr/>
        </p:nvSpPr>
        <p:spPr>
          <a:xfrm>
            <a:off x="7897450" y="4064082"/>
            <a:ext cx="2668123" cy="1550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云函数</a:t>
            </a:r>
          </a:p>
        </p:txBody>
      </p:sp>
      <p:sp>
        <p:nvSpPr>
          <p:cNvPr id="15" name="矩形: 圆角 14">
            <a:extLst>
              <a:ext uri="{FF2B5EF4-FFF2-40B4-BE49-F238E27FC236}">
                <a16:creationId xmlns:a16="http://schemas.microsoft.com/office/drawing/2014/main" id="{8A055DBC-771C-49F0-B615-EB9D4C10D6A2}"/>
              </a:ext>
            </a:extLst>
          </p:cNvPr>
          <p:cNvSpPr/>
          <p:nvPr/>
        </p:nvSpPr>
        <p:spPr>
          <a:xfrm>
            <a:off x="7396246" y="1148602"/>
            <a:ext cx="3670530" cy="4755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腾讯</a:t>
            </a:r>
            <a:r>
              <a:rPr lang="en-US" altLang="zh-CN" sz="4000" dirty="0"/>
              <a:t>API</a:t>
            </a:r>
          </a:p>
        </p:txBody>
      </p:sp>
      <p:sp>
        <p:nvSpPr>
          <p:cNvPr id="16" name="矩形: 圆角 15">
            <a:extLst>
              <a:ext uri="{FF2B5EF4-FFF2-40B4-BE49-F238E27FC236}">
                <a16:creationId xmlns:a16="http://schemas.microsoft.com/office/drawing/2014/main" id="{0BDAC1B5-87E6-483C-B99F-1C43DEB6F649}"/>
              </a:ext>
            </a:extLst>
          </p:cNvPr>
          <p:cNvSpPr/>
          <p:nvPr/>
        </p:nvSpPr>
        <p:spPr>
          <a:xfrm>
            <a:off x="664504" y="1148602"/>
            <a:ext cx="3309731" cy="475524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4000" dirty="0"/>
              <a:t>一个正常的网页开发</a:t>
            </a:r>
          </a:p>
        </p:txBody>
      </p:sp>
      <p:sp>
        <p:nvSpPr>
          <p:cNvPr id="17" name="加号 16">
            <a:extLst>
              <a:ext uri="{FF2B5EF4-FFF2-40B4-BE49-F238E27FC236}">
                <a16:creationId xmlns:a16="http://schemas.microsoft.com/office/drawing/2014/main" id="{00287C43-1DAD-4332-9852-B525BFEC45BA}"/>
              </a:ext>
            </a:extLst>
          </p:cNvPr>
          <p:cNvSpPr/>
          <p:nvPr/>
        </p:nvSpPr>
        <p:spPr>
          <a:xfrm>
            <a:off x="5142791" y="2771995"/>
            <a:ext cx="1675451" cy="1550504"/>
          </a:xfrm>
          <a:prstGeom prst="mathPl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695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9456BCA-C8C3-4BF6-BD81-7F1F05A188C9}"/>
              </a:ext>
            </a:extLst>
          </p:cNvPr>
          <p:cNvSpPr>
            <a:spLocks noGrp="1"/>
          </p:cNvSpPr>
          <p:nvPr>
            <p:ph type="title"/>
          </p:nvPr>
        </p:nvSpPr>
        <p:spPr>
          <a:xfrm>
            <a:off x="360000" y="360000"/>
            <a:ext cx="10515600" cy="514643"/>
          </a:xfrm>
        </p:spPr>
        <p:txBody>
          <a:bodyPr/>
          <a:lstStyle/>
          <a:p>
            <a:r>
              <a:rPr lang="en-US" altLang="zh-CN" dirty="0">
                <a:latin typeface="+mn-ea"/>
                <a:cs typeface="+mn-ea"/>
                <a:sym typeface="+mn-ea"/>
              </a:rPr>
              <a:t>PART2 </a:t>
            </a:r>
            <a:r>
              <a:rPr lang="zh-CN" altLang="en-US" dirty="0">
                <a:latin typeface="+mn-ea"/>
                <a:cs typeface="+mn-ea"/>
                <a:sym typeface="+mn-ea"/>
              </a:rPr>
              <a:t>如何认识云开发模式</a:t>
            </a:r>
            <a:br>
              <a:rPr lang="zh-CN" altLang="en-US" dirty="0">
                <a:latin typeface="+mn-ea"/>
                <a:cs typeface="+mn-ea"/>
                <a:sym typeface="+mn-ea"/>
              </a:rPr>
            </a:br>
            <a:endParaRPr lang="zh-CN" altLang="en-US" dirty="0"/>
          </a:p>
        </p:txBody>
      </p:sp>
      <p:sp>
        <p:nvSpPr>
          <p:cNvPr id="10" name="矩形: 圆角 9">
            <a:extLst>
              <a:ext uri="{FF2B5EF4-FFF2-40B4-BE49-F238E27FC236}">
                <a16:creationId xmlns:a16="http://schemas.microsoft.com/office/drawing/2014/main" id="{CF8E6239-3490-4FE5-A5F1-88B84F45BD62}"/>
              </a:ext>
            </a:extLst>
          </p:cNvPr>
          <p:cNvSpPr/>
          <p:nvPr/>
        </p:nvSpPr>
        <p:spPr>
          <a:xfrm>
            <a:off x="7897450" y="1188358"/>
            <a:ext cx="2668123" cy="1550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云存储</a:t>
            </a:r>
            <a:endParaRPr lang="en-US" altLang="zh-CN" sz="4000" dirty="0"/>
          </a:p>
          <a:p>
            <a:pPr algn="ctr"/>
            <a:r>
              <a:rPr lang="en-US" altLang="zh-CN" dirty="0"/>
              <a:t>e.g. </a:t>
            </a:r>
            <a:r>
              <a:rPr lang="zh-CN" altLang="en-US" dirty="0"/>
              <a:t>文件</a:t>
            </a:r>
            <a:r>
              <a:rPr lang="en-US" altLang="zh-CN" dirty="0"/>
              <a:t>/</a:t>
            </a:r>
            <a:r>
              <a:rPr lang="zh-CN" altLang="en-US" dirty="0"/>
              <a:t>数据库</a:t>
            </a:r>
          </a:p>
        </p:txBody>
      </p:sp>
      <p:sp>
        <p:nvSpPr>
          <p:cNvPr id="14" name="矩形: 圆角 13">
            <a:extLst>
              <a:ext uri="{FF2B5EF4-FFF2-40B4-BE49-F238E27FC236}">
                <a16:creationId xmlns:a16="http://schemas.microsoft.com/office/drawing/2014/main" id="{C43FB2F0-9AEB-4C4F-A7D0-82073817749D}"/>
              </a:ext>
            </a:extLst>
          </p:cNvPr>
          <p:cNvSpPr/>
          <p:nvPr/>
        </p:nvSpPr>
        <p:spPr>
          <a:xfrm>
            <a:off x="7897450" y="4064082"/>
            <a:ext cx="2668123" cy="1550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云函数</a:t>
            </a:r>
            <a:endParaRPr lang="en-US" altLang="zh-CN" sz="4000" dirty="0"/>
          </a:p>
          <a:p>
            <a:pPr algn="ctr"/>
            <a:r>
              <a:rPr lang="zh-CN" altLang="en-US" dirty="0"/>
              <a:t>在服务器上运行的函数</a:t>
            </a:r>
          </a:p>
        </p:txBody>
      </p:sp>
      <p:sp>
        <p:nvSpPr>
          <p:cNvPr id="16" name="矩形: 圆角 15">
            <a:extLst>
              <a:ext uri="{FF2B5EF4-FFF2-40B4-BE49-F238E27FC236}">
                <a16:creationId xmlns:a16="http://schemas.microsoft.com/office/drawing/2014/main" id="{0BDAC1B5-87E6-483C-B99F-1C43DEB6F649}"/>
              </a:ext>
            </a:extLst>
          </p:cNvPr>
          <p:cNvSpPr/>
          <p:nvPr/>
        </p:nvSpPr>
        <p:spPr>
          <a:xfrm>
            <a:off x="664504" y="1148602"/>
            <a:ext cx="3309731" cy="475524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4000" dirty="0"/>
              <a:t>一个正常的网页开发</a:t>
            </a:r>
          </a:p>
        </p:txBody>
      </p:sp>
      <p:sp>
        <p:nvSpPr>
          <p:cNvPr id="17" name="加号 16">
            <a:extLst>
              <a:ext uri="{FF2B5EF4-FFF2-40B4-BE49-F238E27FC236}">
                <a16:creationId xmlns:a16="http://schemas.microsoft.com/office/drawing/2014/main" id="{00287C43-1DAD-4332-9852-B525BFEC45BA}"/>
              </a:ext>
            </a:extLst>
          </p:cNvPr>
          <p:cNvSpPr/>
          <p:nvPr/>
        </p:nvSpPr>
        <p:spPr>
          <a:xfrm>
            <a:off x="5142791" y="2771995"/>
            <a:ext cx="1675451" cy="1550504"/>
          </a:xfrm>
          <a:prstGeom prst="mathPl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8095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1770</Words>
  <Application>Microsoft Office PowerPoint</Application>
  <PresentationFormat>宽屏</PresentationFormat>
  <Paragraphs>194</Paragraphs>
  <Slides>23</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微软雅黑</vt:lpstr>
      <vt:lpstr>Arial</vt:lpstr>
      <vt:lpstr>Wingdings</vt:lpstr>
      <vt:lpstr>Office 主题​​</vt:lpstr>
      <vt:lpstr>PowerPoint 演示文稿</vt:lpstr>
      <vt:lpstr>本次工坊参与人员的数据分析</vt:lpstr>
      <vt:lpstr>本次工坊参与人员的数据分析</vt:lpstr>
      <vt:lpstr>PowerPoint 演示文稿</vt:lpstr>
      <vt:lpstr>编程基础</vt:lpstr>
      <vt:lpstr>引导：零基础上手微信小程序云开发</vt:lpstr>
      <vt:lpstr>PART1 引导：零基础上手微信小程序云开发 </vt:lpstr>
      <vt:lpstr>PART2 如何认识云开发模式 </vt:lpstr>
      <vt:lpstr>PART2 如何认识云开发模式 </vt:lpstr>
      <vt:lpstr>PART2 如何认识云开发模式 —— 学会读文档 </vt:lpstr>
      <vt:lpstr>PART2 如何认识云开发模式 —— 数据库 </vt:lpstr>
      <vt:lpstr>PART2 如何认识云开发模式 —— 云函数的层次 </vt:lpstr>
      <vt:lpstr>如何深入云开发</vt:lpstr>
      <vt:lpstr>PowerPoint 演示文稿</vt:lpstr>
      <vt:lpstr>PART3  如何深入云开发——像搭积木一样构建你的产品  </vt:lpstr>
      <vt:lpstr>腾讯云存储产品功能</vt:lpstr>
      <vt:lpstr>1.31 大数据MapReduce组件</vt:lpstr>
      <vt:lpstr>1.1  腾讯云存储产品功能 </vt:lpstr>
      <vt:lpstr>思考题</vt:lpstr>
      <vt:lpstr>2.3 操作流程</vt:lpstr>
      <vt:lpstr>PowerPoint 演示文稿</vt:lpstr>
      <vt:lpstr>PowerPoint 演示文稿</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v_langyi(易朗)</dc:creator>
  <cp:lastModifiedBy>pika</cp:lastModifiedBy>
  <cp:revision>147</cp:revision>
  <dcterms:created xsi:type="dcterms:W3CDTF">2019-08-01T03:05:01Z</dcterms:created>
  <dcterms:modified xsi:type="dcterms:W3CDTF">2019-10-31T14:24:58Z</dcterms:modified>
</cp:coreProperties>
</file>